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60"/>
  </p:normalViewPr>
  <p:slideViewPr>
    <p:cSldViewPr>
      <p:cViewPr>
        <p:scale>
          <a:sx n="80" d="100"/>
          <a:sy n="80" d="100"/>
        </p:scale>
        <p:origin x="-1296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2D0D-AB08-4BED-B53A-1F6E2CCE4C7D}" type="datetimeFigureOut">
              <a:rPr lang="es-CO" smtClean="0"/>
              <a:t>12/06/2015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66001-A0D0-4123-BF09-C896823AF2E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70715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2D0D-AB08-4BED-B53A-1F6E2CCE4C7D}" type="datetimeFigureOut">
              <a:rPr lang="es-CO" smtClean="0"/>
              <a:t>12/06/2015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66001-A0D0-4123-BF09-C896823AF2E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2910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2D0D-AB08-4BED-B53A-1F6E2CCE4C7D}" type="datetimeFigureOut">
              <a:rPr lang="es-CO" smtClean="0"/>
              <a:t>12/06/2015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66001-A0D0-4123-BF09-C896823AF2E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23582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2D0D-AB08-4BED-B53A-1F6E2CCE4C7D}" type="datetimeFigureOut">
              <a:rPr lang="es-CO" smtClean="0"/>
              <a:t>12/06/2015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66001-A0D0-4123-BF09-C896823AF2E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1809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2D0D-AB08-4BED-B53A-1F6E2CCE4C7D}" type="datetimeFigureOut">
              <a:rPr lang="es-CO" smtClean="0"/>
              <a:t>12/06/2015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66001-A0D0-4123-BF09-C896823AF2E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21443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2D0D-AB08-4BED-B53A-1F6E2CCE4C7D}" type="datetimeFigureOut">
              <a:rPr lang="es-CO" smtClean="0"/>
              <a:t>12/06/2015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66001-A0D0-4123-BF09-C896823AF2E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71801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2D0D-AB08-4BED-B53A-1F6E2CCE4C7D}" type="datetimeFigureOut">
              <a:rPr lang="es-CO" smtClean="0"/>
              <a:t>12/06/2015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66001-A0D0-4123-BF09-C896823AF2E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96056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2D0D-AB08-4BED-B53A-1F6E2CCE4C7D}" type="datetimeFigureOut">
              <a:rPr lang="es-CO" smtClean="0"/>
              <a:t>12/06/2015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66001-A0D0-4123-BF09-C896823AF2E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22965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2D0D-AB08-4BED-B53A-1F6E2CCE4C7D}" type="datetimeFigureOut">
              <a:rPr lang="es-CO" smtClean="0"/>
              <a:t>12/06/2015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66001-A0D0-4123-BF09-C896823AF2E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54760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2D0D-AB08-4BED-B53A-1F6E2CCE4C7D}" type="datetimeFigureOut">
              <a:rPr lang="es-CO" smtClean="0"/>
              <a:t>12/06/2015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66001-A0D0-4123-BF09-C896823AF2E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423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2D0D-AB08-4BED-B53A-1F6E2CCE4C7D}" type="datetimeFigureOut">
              <a:rPr lang="es-CO" smtClean="0"/>
              <a:t>12/06/2015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66001-A0D0-4123-BF09-C896823AF2E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89989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22D0D-AB08-4BED-B53A-1F6E2CCE4C7D}" type="datetimeFigureOut">
              <a:rPr lang="es-CO" smtClean="0"/>
              <a:t>12/06/2015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66001-A0D0-4123-BF09-C896823AF2E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566609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.ytimg.com/vi/Xkmwfn_Ngdw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751"/>
            <a:ext cx="9155874" cy="683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 redondeado">
            <a:hlinkClick r:id="rId3" action="ppaction://hlinksldjump"/>
          </p:cNvPr>
          <p:cNvSpPr/>
          <p:nvPr/>
        </p:nvSpPr>
        <p:spPr>
          <a:xfrm>
            <a:off x="7164288" y="5661248"/>
            <a:ext cx="1656184" cy="792088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JUGAR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2724136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Hexágono"/>
          <p:cNvSpPr/>
          <p:nvPr/>
        </p:nvSpPr>
        <p:spPr>
          <a:xfrm>
            <a:off x="611560" y="2924944"/>
            <a:ext cx="7848872" cy="914400"/>
          </a:xfrm>
          <a:prstGeom prst="hexagon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Trasporte de oxigeno a todos los Órganos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3" name="2 Hexágono">
            <a:hlinkClick r:id="rId2" action="ppaction://hlinksldjump"/>
          </p:cNvPr>
          <p:cNvSpPr/>
          <p:nvPr/>
        </p:nvSpPr>
        <p:spPr>
          <a:xfrm>
            <a:off x="611560" y="4445496"/>
            <a:ext cx="3744416" cy="720080"/>
          </a:xfrm>
          <a:prstGeom prst="hexagon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Digestivo 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4" name="3 Hexágono">
            <a:hlinkClick r:id="rId2" action="ppaction://hlinksldjump"/>
          </p:cNvPr>
          <p:cNvSpPr/>
          <p:nvPr/>
        </p:nvSpPr>
        <p:spPr>
          <a:xfrm>
            <a:off x="4716016" y="4445496"/>
            <a:ext cx="3744416" cy="720080"/>
          </a:xfrm>
          <a:prstGeom prst="hexagon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bg1"/>
                </a:solidFill>
              </a:rPr>
              <a:t>E</a:t>
            </a:r>
            <a:r>
              <a:rPr lang="es-CO" dirty="0" smtClean="0">
                <a:solidFill>
                  <a:schemeClr val="bg1"/>
                </a:solidFill>
              </a:rPr>
              <a:t>xcretor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5" name="4 Hexágono">
            <a:hlinkClick r:id="rId2" action="ppaction://hlinksldjump"/>
          </p:cNvPr>
          <p:cNvSpPr/>
          <p:nvPr/>
        </p:nvSpPr>
        <p:spPr>
          <a:xfrm>
            <a:off x="611560" y="5468563"/>
            <a:ext cx="3744416" cy="720080"/>
          </a:xfrm>
          <a:prstGeom prst="hexagon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Respiratorio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6" name="5 Hexágono">
            <a:hlinkClick r:id="rId3" action="ppaction://hlinksldjump"/>
          </p:cNvPr>
          <p:cNvSpPr/>
          <p:nvPr/>
        </p:nvSpPr>
        <p:spPr>
          <a:xfrm>
            <a:off x="4716016" y="5468563"/>
            <a:ext cx="3744416" cy="720080"/>
          </a:xfrm>
          <a:prstGeom prst="hexagon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Circulatorio </a:t>
            </a:r>
            <a:endParaRPr lang="es-CO" dirty="0">
              <a:solidFill>
                <a:schemeClr val="bg1"/>
              </a:solidFill>
            </a:endParaRPr>
          </a:p>
        </p:txBody>
      </p:sp>
      <p:pic>
        <p:nvPicPr>
          <p:cNvPr id="10242" name="Picture 2" descr="http://www.oenoblog.info/wp-content/uploads/oxigeno-negativ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808" y="260648"/>
            <a:ext cx="2238375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384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Hexágono"/>
          <p:cNvSpPr/>
          <p:nvPr/>
        </p:nvSpPr>
        <p:spPr>
          <a:xfrm>
            <a:off x="611560" y="2924944"/>
            <a:ext cx="7848872" cy="914400"/>
          </a:xfrm>
          <a:prstGeom prst="hexagon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En la reproducción asexual, el nuevo ser surge a partir de un abultamiento o yema que aparece en el cuerpo del progenitor denominada: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3" name="2 Hexágono">
            <a:hlinkClick r:id="rId2" action="ppaction://hlinksldjump"/>
          </p:cNvPr>
          <p:cNvSpPr/>
          <p:nvPr/>
        </p:nvSpPr>
        <p:spPr>
          <a:xfrm>
            <a:off x="611560" y="4445496"/>
            <a:ext cx="3744416" cy="720080"/>
          </a:xfrm>
          <a:prstGeom prst="hexagon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Fragmentación 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4" name="3 Hexágono">
            <a:hlinkClick r:id="rId2" action="ppaction://hlinksldjump"/>
          </p:cNvPr>
          <p:cNvSpPr/>
          <p:nvPr/>
        </p:nvSpPr>
        <p:spPr>
          <a:xfrm>
            <a:off x="4716016" y="4445496"/>
            <a:ext cx="3744416" cy="720080"/>
          </a:xfrm>
          <a:prstGeom prst="hexagon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Escisión 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5" name="4 Hexágono">
            <a:hlinkClick r:id="rId3" action="ppaction://hlinksldjump"/>
          </p:cNvPr>
          <p:cNvSpPr/>
          <p:nvPr/>
        </p:nvSpPr>
        <p:spPr>
          <a:xfrm>
            <a:off x="611560" y="5468563"/>
            <a:ext cx="3744416" cy="720080"/>
          </a:xfrm>
          <a:prstGeom prst="hexagon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Gemación 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6" name="5 Hexágono">
            <a:hlinkClick r:id="rId2" action="ppaction://hlinksldjump"/>
          </p:cNvPr>
          <p:cNvSpPr/>
          <p:nvPr/>
        </p:nvSpPr>
        <p:spPr>
          <a:xfrm>
            <a:off x="4716016" y="5468563"/>
            <a:ext cx="3744416" cy="720080"/>
          </a:xfrm>
          <a:prstGeom prst="hexagon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Reproducción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7" name="AutoShape 2" descr="data:image/jpeg;base64,/9j/4AAQSkZJRgABAQAAAQABAAD/2wCEAAkGBxQTEhUUExQVFhUXFhsaGBgYGRodIBgYHBwaHR0gHRwcHiggHBwlHB4dIjEhJSksLi4uHCAzODMsNygtLiwBCgoKDg0OGxAQGzQkICUsNCwsLCw0LCwvLC8sLCwsLCwsLywsLywsLCwsLCwsNCwsLCwsLDAsLCwsLCwsLCwvLP/AABEIALcBEwMBEQACEQEDEQH/xAAbAAACAwEBAQAAAAAAAAAAAAAEBQEDBgIHAP/EAD0QAAIBAgQEBAQEBQQCAgMBAAECEQMhAAQSMQUiQVEGE2FxMoGRsUKhwfAUI1LR4QdicvEVMySSgrLCFv/EABsBAAIDAQEBAAAAAAAAAAAAAAMEAQIFAAYH/8QANREAAQMCBAMHBAMAAgMBAQAAAQACEQMhBBIxQVFh8BMicYGRobEFwdHhFDLxI1IzQmIVBv/aAAwDAQACEQMRAD8ATedj6NlXhsivo1cDc1Dc2FTUrXxdrURrFUa2LZVcMVbVsXDVcMXHnYnKpyL7zsdlU5FHnY7KuyKDWx0Kci4NbEwrZFya2OU5FHm45dlU+biF2RR5uOU5VPmYhRlXJq4iVOVcmrjpUhirariJVw1VmpiJVw1cmrisqcqjzMRmU5V0HxGYKCFIbEF4XQugh7H6YC+uBpdRI4qRlxFjPoOmB/yRsFGe9wqXAmOvaCPvjhiAUQTEqa9HSQrFAff1jcW+uBOxTRuoY7MMzQSF2ci0gdxbePmemKOr8FUVmwrqFIDV8RBtb0naRthY1JcqPfMaSOuK5pSpiDCrv1E2k4oHf9dFLocJnUoPM55VqQUgG0zzCbSOne2BvrFpTFOgXMkG/t4KKKI3IlQsbwCsep63/ftigqMNgSuc5zO+5sDe64qZViIEiIs0i29p6XxYg6EQrtqtBk+11zSyzOAo0gAkSQd4BkkD5zgD2k260UuqtZLjvt9lTUy9BCVeo5YGDEET7zfC7hTaYN/BEa+u8ZmNEHSbJ+ta5x72FkllldTzEYqWShupripWxICs1iqNXEogYqzWxytkUebjlOVfeZiF2VR5mOXZVBqY5TlXJqY5TlUGpiFOVfCpjpXZV95mIldlX3mYiV2VSamKyoyrjXiJVsqgviC5TlXDNihcrQoJwN1RTCicDNWFMKUQkgDr+9uuAur8CoJAElXtUppZ5n7T1I/T1GFnYogoYbUfdvXXFEMHgClojq5WIFj2+0451VxFihDJftJ8J6+yH896VSBLO1zcfIW2F+vpbC73ODrXKLkZVZJsBojsu9SGY0b6T8RMEHcyBb3Ane+LZnnVLPFMEND99tfn9KqlVU8yKqFZuWn5dYH2EYjtIF7IjmOHdeZB2A99lRVys6WakDaZDM23SxgyZ+mKXImAiNqxLWvjbQD7Whc1ajysIigm8kQF9d4jtfAy88lLWsgy4nw1n9q6tVQCSRMASCd9407AkXgYntGkT7obWPJiOvH8rk51TyoaglfxL9ZmPvinaDYEKwoOHecAb7Hr4VVOhScF1C1ADAWoSk2jlizEDcxFh1xDYP75eH7VzUqsOVxLeYvHjw5D7InLcMpDY3CyUEFkI0yCY5gCReO218WDW/ofn0QqmJqnUb66A6xHCw/1UcQLXWWYhhpIEQsA8wY/Yn3xV8aD7f4etESgG2MAWvvedo+/olPFcy1MIurUGST03JHt06frhWraDKew1NtQudEEH7T90pVF6yMB1uAnSXLT0qhx9DCxXNCs83HKuRQ1XHKQxcl8dKnKuC+IVsq+145dC+14iV0L7XjpXQoL4iV0KC2IlTCjViJUwvg2IzKIUhsVLl0KZxGZdCkDESoUMcUL1wXyLOBOqgaqSYRtDITfcTf/AADH7nCr68/1S764Fkz4WlOmSXoq5O2uGAA7DYzP5DHmfrv1HEUQ1lJ2WbytD6ZhhinnMbDhIuZ/C6r5HLvUkt5PmWUKshWAktcgBR2F5mIwDBfW6hoDtbuBueUTPiox2Fq4eplYJbrfmYjib77BfUM+mWqaMrVZ1N3YEbiIEj0M374zPqGMqYukJBbc8RPAp36dgv8AmLqwBIAjeJmfsrc4qVaqu3LrszQNTP8Ahix1Me1vhw39J+pllBza0uLdI1IO3klvquCNKoBR0dtsI1J4BVcW4U1JVqUwlVC3ORAKf8luR7jrE3xp4b6rSru7MWfuD7+MdSkThqjWZ32bsRJB/wB2nZc8PytSqCtNFGkdWCj0Anrv6COmDYn6gzDtBqWkx+/JLsompUgXOuknr5XfAPDYcsa9R6BJKpLyzQeoKkAAweu/vhLH/UWYSnniSf66+8dXTmGY7F1eypwQLutpPC/jw08EJ4govl6rKdNRQDpg/EpJvBG4AiNpnB8L9QbiqQqsvyvrvt7qH4M0X9k+x4/GnH1SM8aDDSFKqesxH0He04I+vmsRZX/hFpzEyeCu4bwHMZiKictNgSXZrQs7G5JMbQY62xNOiXwRZDxGPw+Hmm67hYAC9/tflyum1eicsoqLS1UYY6Q5cG3ITygoLNthjs3NGZo8r38Z58Eix4xLiwvh9rxl8YuQdkNmeIU36DSbme53i9ttrxfA3VGHbxRmYeoze+g/dlcOLUmBUqnWeWTpkXAXrHTY/XHfyAbDoKn8Sq0ggn134X264IbhtB2qlaJQIFLtqEOLbqu5aABG1r4q3vPDWmJ62RcQ9jaWaqCToI08CeHQU8ZrUkUGlTJYXI9P6iBYHbbvialSRlDbrsIyq9xFR0DT9SUNn+FrmqYqU1qrU0yBGpWsDaAIlix67j2xT/zNEgzx2Ovyi0cU7C1OzqEFs+BF99dgFjCxwncWXoIC1mvH0RYcLk1MVcVIaoFTFcynKpV8SHKMqgvjsy6F9qx0roU6sRK6F9OIldC+nESuhROK5l0L4HFS5dC6VSdgTipcoJA1UxjsyhdqPlijqgaJUFEqqkWM/v1wv26CS4G6pqZdh0MHrFscaiI2o07qamVBW5i/S/vhStVBbCkVCHWumPCVYVUBpykHSzq4SdjLCNQieWeg9sY+OxTqbD2REiJ5DnF0NzGvYS4xOwiTyHC8XTni2dp1Kq6HDKE0tC6RqBkwO15vOPL/AFCo2oA5kz6X5DZa/wD/AD9CtQDmVWxw4xfU7kaaCyC4jTVqTwQXUEjpHQwDuItbCmEe5r8pFiFrY+lmyv4H77/K64F4eerTSpSQEKCDuC7hmDEE2JsJkgCwG2G8e/KWt026/P4Wdga8VHl0m8+Ai3+CTudUVnuILl6RdiAVNgI1Azceh06gfQnbCOB7T+RDeBB9PzC0vqeHZXoQeRB+Dz4+6K8N8WNVuSCTcC2x7n5xgdWjVbVzjXUn5Vntw7MN2b/66Rx4ADilvEqOYoZpdVIFp/llRyOWIggtaQNUgxp0zsQcbgrtxdFrm2IBjaNvKF5qnSGDljiYMTOuUXItxsLazGsp3xjhlYVvPcqysAoKMOUgbEbAGCZiPrjHqvAohuYEjXzJP31Xovp7Wiq8hpAJkW2gD1tog+IZZfOpEtpDJDEDUxANgs2/EeY/nth76Xj+wwtTiDbaZHtokPq2CdicUxo3HkI1PwIS3NeHKRzE+aoWNSBk0htTEAPHoCSRvva+NOl9Wpvois8GZykDjE8b/KQqYLEU3nDMuYmZ20suM5RqU6q5ekqIAgfXTI0mXNiSARcE73+QOH8NjKeLbNPQHwvz/SzsTg3YaXYoyTsb7ajUctLeaVcXzWYpOSyVBFjJtG2249DPXrhio+oDMadaKcNSw9ZgAcONteuKzGYz5cmTcmT0v398KueXGStllBrBbyV3DnUVUOor3P32vtPzjHMAzBDrtcabhErSVcup/npKlxCyNMi/MBuJj4RbDbu93x66LIbUcP8AhdcDXeOX7S/M1xPNpKKNhO+3zO+FnPIsmqbDHdkElOcrlFpBatJuzKpM6xO2kGZkRtf1wZjWSHNN+tUhUquqk06g5E8PPTRV08nkmE1KY1n4oJAnrbTb2wftGOu9snfX8Kzq2NaYY621p95SPVj1+ZaMKJxUldC+BxWVylmnEArgFE4mVMKZx0qIX04iVEKQcRK5dTiCVCjFC5Su2hRJg+k/f9zhKviw0Q3VQJcYC4oZyqwglVU2i4B+n3xmuqucblWfRptMgSdeKOkxzBDJ3n8tQ7eowVuIe0apa092euR+y7XLqQT69Tbfa1/pgpxGZt1U1HAx8ar5WYWCBfVQL+94IwE1CuIabkz49WXFRKsfBVgzB0m5Fuv4fT0OKuLlZppTq2eE9XTngOVpoSK1LzLKYYxc3JgXg7ek9MYv1jF1cLTaae+spvAUG42oRMAcE0r1XzZr01r06dDQFZXM6TGykDUQAJu1u/bzgxWUivUsTsJOb59+UJ92BDB2TW5i24dYR4854C+/FAcK8PvTypqu9JnGpgFcg1FiBDW0lhcAjreLgRiatM1RTa7X2M8EzRxDiO1yGPe0zbfqAUryvF0rUaoVCtUIeW5G0duX2xD8O+jVaSe7OqeFUVqbgOHyi+B5hksZ5Qog7i1/lM476iBUdKH9KaBS8b9eUJN4+zQLiNnAZr/iuAQPUTfDH0tvdk7WVcXYhgO8pP4XzDI9iRJQEzsskn8hPyw7iKbXtyu3Sb35O/E5ZIHPb5916/kOJLmct5bIBqWATupiAQf6oO++/Q481XqvpV8zdNI5cE7QwDTRHaHMZzEnd2soLhmrySrnbTcTa4vtt6gbDAqxHa5mjWeC047oVnF8iSKTwOVjMNuD0ki5ken54mhWAa5vG/p/qA5gNUP5EfH4UvpGiRMyLiYZZN5uN2FsS2o40yzgZ9QB9gqOoTiO1/8AkD0J/Pss5xrI5mtVC5RWJWmCUHQy0XNgD0E+lsei+lOyYZznG2b7Dr3WJ9V7I4kNeLxHufz7pNmMjmtVZKtGrqjSNYLRYmdSmCRvYnttjXw7u1Gdtx5+CynmhRc0ZgCDJAgex4+U6pDS4PV1fCPUk/D7jf5YuKT5T7sZSy6/tPOEcOValtDO3KpqKNKHvvH1B9sXAAPULNxWIc5l5AFzlNzy6jxWmyVKihBzDWE6aa6ymoWLI06dVz36gwcMDIDLvbT/AFY9V1Z4igL7kxMHYjWNOHEShM94ZR2qMgQ02Ml1/A0XAOoiL9JknHOa2oS5sI9H6m9jWteTmFoO42Og94sqsnwIU6a1Q1QaTNyLncmVgoLQCTcja+B9gAJ4deSvVx/aVDTIF/HThfXiY0nkozGdqsxKUWC9NKahHobSMHNSo67QY5QuZQptEPeJ3kwfMLMTj1MrXUg4qSuhfTjpXKJxEqVIOOlQpGIlcuhjpULoY6VVdDA3PAElQvq2dCrygAf1Hf3HbGVVxbjpZSygXHvHyGiWVGvqmT1/TCRcnGi2WIXL5kn3iP8ArFJlSKYCYZEPIJOkDYkb/X74I0OF0tWNO41RGdrEdRtEXi/c7Edem2LOMaIVFgO3569VVRNRyKasDJGw2j1j9x7Yq2TYK7hTYM7hEJ1TqVWUiV0gAGNz6se1v+sFLjELOc2kxwO56t16rRpmqC5ELUpDSFDG0EMRIIO6tex3GPD/AFHE1amNLWbWH3XpcDgB2Ha5ocbyPby5aIGh4eFHJu/mlq7oWgxcxypbrG57+mF62Ja/EinHdG447+Scodtl7QjX44/rgg+D1C1FWvBQGCfTEYkAVCE/QvTWN4HmGTNof6mv6g3P2xt1WB9O+1/RZDHdm0xwIH2W/wCGU1nUeYHeOhO8z6/bHn8S52m61sIwNZAWd/1JpKpoEadUOD6rKlelwJP1w/8AR3lzXzpb9pXGtGcFJ/DWW1K1jcnqOoCjf/k2NCu6ATyWbU/u0cSB9/sF6TwPJulNgsyFIUbHVBsFN5kdvvjzdc9o8GN+vlbvbMpsDXG/Xso8P1v5NS4kBo2BBAMSDve4MYjEty1gCPH7oodmaCmHFXbyeSmahBCgD6rBmAbd4GB4ak5ztfH31Q61VlLvOMLPtxXMUMyozNNEdfwyGWohIg6gSrMCpBsOu040DhaQpnszPPgeEcLpP+Q6oQ0Wk38P3p52WmfNr5q1aa+X5iguBYalEAge329TKf8AIf2Bp8CdOcfhDOAZ/KFQmbb30lZnxlVqtmlqKxsAv/IwSRPfSwxu/Rs4wwvuSPj0mVl/VG4c1nNc3YSfC/456K/KcTSOamCrEvBU6qjAaTqNwIn0Bn3x6CnX2PXivKVsLUaYDri0zYXm25n7eCXcTy1IA11YIhWQqcxBmARAGkTK7WIN+uLnK7vD2623TOHqVTFJwzGdTb148dbjZKq2eqpBpiSlxUiQNQiAGEXnAAXf+qcZQpPkPOu3hvZJkzboYBIEyFkxNrxaDYYo4EXK0DRa8X9UavEPNnzCzKTEE7ACB7jt88XD7yUucP2UdmIOvuicopCAKyEdJF46Y4N/6ugcOiqPe0uJc0ylc49lKYX2Ilcpx0rl9iJXKRiJULoYmVC6xBKqvpwN1QBdChnEGdsJYiqcsKwaZslNeoWOMwlPMaGhcjFFKvyvxaiAYIsYuftGJbZDqaZRZHZei7GWZ11HStiZJvt19vTFgDN90s97GiGgGLnRPMrwcUydTmY6qepJMWjT6z16YMBlKzqmMNQd0e48t9eUKWoc9iV/pI3i2nSNhsdt8UDiXKA/uXE8fvO/qtFxLNqKtCm6AKYA0Aag8wDqi8neQZubnHkqH1HEZ6hc7MJOu3hwjq63a30ai6mw0+66BO4PGROvA29LInM+H6uZpjSOXXB1t8SA83NeT6k3IJHXGbTq5avauIvfXrw9lq520qPYgGQIsOvGFOUzlJtdirKSGDbggwdpnCmIp1GuG4N7I+GqCoyBsk2SzqaXpoY8tmWIsACY/KMNVaTiWvdvBR6UZSBsvPqNQpmUP+4D5Gx++PQEB1IhZMQ5bnLZhtJIEETPyv8APeevXtjDqMaXQVrUrNssd4p4r57rGyrHuSb9dtsa+Dodiw81n4mpnfZGU6bZdBTflYmag0sChAlVYHc3Owt64hzhUu3T52sk6QD6mYjTTTzPLQC63/hDxI2o02AIWNBIuAYm/brfGL9RoHK2NBt1xT+Cptc57zqTryvA8gm+YzNMV3XRpNUa+wJtqjsdz2mT1wi4PqNFQ7WPXNPsEDKNkn4vxPSyLTf+V5hFTTDEMl9OjuREDrpb0w5h8PmBc4Xi21jolcRUEARN59NfROeNcMFcUnSslZKc8pjVzAdRvZRcYAyq2k1waSJjy8lZrHOqtc9sWOnl+EJVplQpgwoJIPTaPlY+2nAwQ6euv2mv/a6oyfiGlmkrUGK2B8k73j4gbRDXt0HrA0aNGtQqU3NnnwHGeUdFYeP/AI9Sk8ui1+ZO0fEb8lf4g4NTHD5WqRVpgEu2zgwCOWYU2PUjvc4YZ9TfXxTaYNtB8yful6H02jh6fauZO5GuvDmPLdee8Lz8AqbqTvsQTP1kfbG82plMJDE4Iu74tA0TTiGSaiqMr61MnV0veB3HT9L4ZeBGYLMo1hVcQ5sHglDU6VUwUPYlBET1JFvW/wCuKCpmNwng6rSEg+vwlue0htKAhBMnqYtuem2IeRMDRN0cxbmfqgv4yLCI9cDMJnsp1TIfTHrzWaNUkpIxZtQHRcoBxaVykY6VC7GOlVUjEFy5dNgL6mygLhUJwHVWJhcZ9TotYdcLYnQFWoEF10rYk2wibp0QEw4TkTUkQoEiSTf5dTi7GEpXE1xTvutB/wCOpjblteB19J673xIIJOyy/wCRVOt0ZlEFO4DFyTzGR9LmN/yxznZBIQKpNSxIjgmJ4XV0ecoOi02toX+lRAjud/vhT+fR7bss3e1j4XCk/ssxba4nmeJuueEcSp+fQpMiMZLSVXlj+m0iwm1uloxGMxpo0nPGwn/FfD/Tn4ipEkAkAgE3HPqfVR4zztJdFZSQabqUUIBKgnlJ1XETcz9N/KYCXh1M7g8LT7r1tanXpVGuF273PqBEenvs4pZpmQEk3UGO0j7YzK1MB8cFq0QMqydVoz0zpDqoJmP6lkfILjUbfCxrE/YoLRlrEDdE8M4OKNTMapKuVZSbggzq2ljBtPaO+BVsSalNmXUWPlpyv1oi0WFr3LP57g7rntWmaYZWEMBIjUBzR1tt3xoUcS04aJvEdQkqtM9qeCfh0ZWpiooJXllhGq/bY3MD36WxnkODg7LvwvHXUp2RlInZK/BdRMs/m6FZyWUar6UUwY/3EzfsLbnGljXvczK0x+1jMomtWh/9RtxP4CZ/6jVaVdaLIgWoz+WxH4gZifYzf1OEvpAfTLmPNhcck3jaQpDONOCp8M/+1mUfi6f2/fTFsee6j4JpDbr0alkKNQhnB8wAhWkwJ9J9/rjFpVmhjmEm6O8PDpbpwXnqcDZa+ZdwpHnkyjEwvMZ2+RmLg2xsVMU3s2MGuWL+nXJL0qXfLjx/aecY4imXosWOhtYOktdovb9N8IYai6s8RcQnHvay/BE18hmc6xoJVSmrKxOs3gkQpAWZ+19rSXDNoU++4aR68uvukcZUI/426kH0EX5arR0vCeXy1LQqoKy0/wD2KOZ4vuZMGLjbbti1fFOdUFJpsff/ACElh8ESwOq3IOm1vmxSx1QIqVy3lswEdWi4BseWw6XHvhfBgurGo2xAJ+1ud/VNfUaxp02tAmXAW+/Ljr4JbxT/AE1V6ymjX8tGV2IcTFSeVVHLCAEC5kR641Kf1OGkVNRAvb15290p2TtBe3j/AL/vgkVLiXlUWyLUpvIZ/hVtUtIv1EBgdmGPSUarg2D/AO3p4/dYOKwzDU7Vr9OET4fkcuKTK+hSTpmLRHzt0wMkqC3tHCJSbOV9QbbaVj1++Kh6fpU8hHukw+eK3T+qZO0438yUAXdGrFicEpvylVc2dEQMPB0oJXWJzKq6GKF8KF0pwB9YDRdCGbMXwiapJlFFOyNyjBr7d8GZWtdAqAtsu6lemRogknc7jr09MUfVDhCq1lQd5WcL4QjajVnT+GLE/O4A+V++AS1olyriMW9sCnrvum1FEQcigWiRExucBdVnRIvL6n9zP5U1M6gkfij9+mBdrHioFB5vsiuD8P8A4jzdTimiBdLTMlpJgdgPuMZ/1D6j/GyAicx9t1oYXAurNJbqNRp4Cea0QzLjLrTDg6E0jTMEqIkdd798eUxJzYs1OJXqcHRZUwgDm7QQff3WUyQpfxKOAaVW0DUSGJlSIiwM94BA6HHo3VO3wlRr9cuo3gflYjadXC4lgb3mF0Hi2fmPe60r+DKdQj+LriDqZlp9zOkE9h1jfaeuMeni2UJLdgB57/C2qr6lbuNbxueHpv7JnROWRxBDaVUaXHSDcAm8n1tHXCTqx/uxuvG/+IjKVdwyOdHhY+Z/EIPiDZOqwNSgkqZDCVPyKkHfBades0ERqgPwVVpljz53+ULwnJ5Y16lPzHZAqFVJ5l1awRr3IECJveDtfq1X/jFQti/lsitFf+pN+Kz/APqJwpsvpr5dyadldSSxUnYydwbi+x23s99NxFOvNNwg6jrkhVTVZ/ZZTJ5lq7aVsdM3sFHXbf6Y0H020hJ/1caoI0TXh+T0lVDSFG94JJn5SThevUkEq+FBJuFZ4pPLSVTz8zAf7Qtz9O/f3xTA6vJ00RMdl7mbTXrzTfwfkwyaybqbqBe/p364Tx9Uh2QI+HiJWi86m1ZKesqyXAuCViZHXr+Yxn5HhhfEgpgFKamZNKow8yS7MSSps/mXsSYWJA9PbDOQVWg5dPjL87oTbQOtVlOJ5ynmM1V81TUYuyU1VioRFtKzYsYm5i21xG7hKXY4dgbyJ8+KwMc+u57nNdAbymb2HGOMCb2Wi4AWFZVBJZAFZ+rMAATb0AHsBjO+olnZ5QIH7Tf0sOqk13n+2nIDqfNbHxBxfyqbVajEBaUE3N2Okbb3OMvDUnVKjGtufxNlqOc1rSTpKQ+GeMNXCVagCwx8lSSx0mBzf7rbxtjUfRbhGkNMkx7TKx6k43EAR3Wa8yYgeQ+eS12bzpq00vcNv6Re/wBMYgl0hy18gYbLAeIkTLO9NGYOXhSwUioHhiDAkNfcdse2wdYVMMx44eQiy8ZVoO7d4feDfjxCzb0KsOlTdjdt+o2iNrdtsMd8G1+tEQOoktc0wAluQyXND9gfrH53++ODDKYrVxlJYiqvD6c3JB7WwXsyl24h0JMDjUlOqJxwK5HUNhhynVEQlni6uIjF3VLIeqicKurFTCgiR6YXJm+ykWX1PJBhOoSdr/pucSGrjWymI0R1OqiWABaYj0uARsJm+LZ2jRLuY99yYHXsudd2KqAezXPrA9vvgWbgrZbAOPpZGu4WmEWJN2kz7flhauZGVvmlg0uqZ3abJR/FMXA1QSY9Oke2FQn+yaGzC0PB+H1qtJzlUD+WRqZiOZjcqurlMCCQY3HU4FWxlOi5rCYJ38OKD/GdVJe/QbD5tfj7ozwnk62ZerTpUyNCjzJOnSxJEH/cYPT8PphP6plcxpOx+dfstH6W4UHOJMgjblp90aucp0XGWrStUzHUGS1gRN7dd5xiVaNR7e1ZcDVbmGxNNxyg69QruNeD/IK5k5hEioj6WIGtTGsT0iBIuDEyMN4bEyzsnDURbw6/CzMSz/l7RonTyg2Pj+Udl6utnKtqUhYIIP8AVtG4/wAYyHAtZBF5W4IJbHBZTxpRcAVVMMkxHa0j2/X2xp/TnM/odChYgGMzdQlvhrOtmG0sYIFwOsAnv6YaxlJtFshUw9Q1NUYmYFHiCBg2lwEeDs+/boGEqIjVgBYauDJGouPD9wb8lBeGVhG9vNbDxF5Ay1Wm/wDMZ0jQoLFbXPoVI3I3jGThBU7dr22g6mwVq8vYZ0WF8AcHWsz8xRSCuon6bG5Jn0geuPQY6rlgEi11mseWNBiSbALQeI/DP8Mi16L6uYK1NyTAY2YMDJMmCO5mwtjNwmNFcmnUsdiE61r2lZPgnFKtTNiqoE00gK0XWYIBawYgm+NPEUKdOgWE6nUfrZUa7tqkuGiacLzSZVGbzNjKkk8wmBIj4rERb5jCtam6u4DL+v0jsIptuVPh3iT1ahrsfgYsPQSkrfbkAgbSJ3xOLospsFIDUR8wfVdRcXy4p1xngHms2dpu9QU0ZtNP4viLgFDBFiwMTO84Ww1dzWdgQBJvPhB+J24Lnw12c7D1WS8P8IqiolerTZacAqz6gDJAkdepPznGviazQ3K034LJFM1G5Bubn8+S3nh3NrXYPedMHoJU7D2nbpaIuB57GtdTEFbOGa1re6E28TcPXM0KiDaULeoRgWAjrG2B4OuKVYO5H1gqmJY51OBxQeR4eCvKjCQsKwjSYA5YNu0f9Y6viXF1z6K2FoikwAJjkfEWXSsaDANV1EKoBJlRfayiRufliP41bIHtFuJtr1sh1ntuXHy64orivhDLV6ReoNTyziSRBiVUxuBAE7797PYb6qKDW0QBE3N9JvF1nYjBveHVW2dB8ztPwvM61ZAoRSjgXtBIJm0gCBfbYQPn67IGWHXXWqwc7qkEtynnugPLCaiLTaL79DfF2gNkqZc8gOVXnHqJPfTP64oXkbpkUgkT40ZTQUDErkRlqgG+2LAoVRpOiMaraw/ziHPtBQQ264AvYxFpP0+YwDNOhVtBdd0ugPWOogSfa3/eJBgwqu4hGWjTqMT8RuTF9iPb6bYISCNUveZjyUcP4esuSQAu7NZV9J7nfFAGiZK6viDDQBc7DU/pVZaorErJH9JC3a294A73jAwc1kSo1zQHR430+58l1ToPTHOdRIkkGYtYeoxV7S0XVXPZUPcEDZDZSl1PXuO07HCoFkeq46BanwFxQrTrUlgDX5kR3AH/API+uPP/AFijmcyp5e8rb+nkXY5O/D/E3WtWQWNVQwEb6YUm3W4+Qxn4phfQb/8ANvX/ABGw9JlKs4AWN/Pf8+qC8V+FcxSzNLN1qYqUEqo1RAwL6QQWkMAGUxfSTEna5w/gqjGUjSmHEW4TslMTVZ2mYaddCYTPxZ4gTO5QijGhj8MXDt3B2M3nb64To9tTxEVbR6ePP5TP8ekWdozUdQkng3htXLcrNrp1aQchT8DyRBm1xO07fUn1CtSrgxYtMCd9FfCNe0CRY38FqeCZugXqNXRHAhUDAECRJMGQSbXjCXeosDgJn1Rq7H1DkaYWI8bcKoLWatltOXCxqAsNWoAeWAJBuZAgQJ99fC4p1QZKgmfwdeX5hJsouoyS7wSD+J87PUgkEDSpLEwQF52uAb8zQRIJi9sM5Oywzs3j+B5WCsagqVGlq9F4FmKVJWp1NVVaiBZLMCVBgXUgqT3EdMY1RzwMwaJN9ER1M1X5ZMN+ePp90HxzNK2YZ6aBCxUsVPxEKVHXsJ9fkMXpuc+mBU2UMwvZ1Jmer+qG8SZqcnVuSdIN++pYxXB04xDfH7FNYj/xGEh8CUf4ipXZ/i0SIgFmuIkkA/Mjpfrh/wCpu7FjA3SfQe/wlsM4uc4lZ/xNTqUq9Si7htLfh2MgEH3gi3TD+EcypSbUaIkJesXBxaSnvghdPNUC+SxGqQZO4MQYAvBJ+nZT6hBIjUbe6r/Ke0dnTFzvsOfX++jcZq0MtlKmYyjeW66OWZVksoW4mBqkdZ+mMrD1jWrdm4EE+3H43RKtB2UOeZSThPisnKVTVpFjpKyBvqIC8w9SDPpi9bBv/kDI63P3R6LGMpAARGiF4JUoUXZkJ8snud1JBgmIuUFh1GOxDa1VoDtejz5phmVkwtDkvObJh6gU+ZVklLlFqVAFDAdV1AncRN8J1adNlaGbDfi0X9flVZUziDv0FIL0q6U9a6apBRCyyIB8wIAQTsLxb54oA2rTzAEkam+5sT1dFLmt1Kr414aNKq2csXqkBgF+CAALzeyySAJPfDNPFTSFE7fnoJJlDNWzHTUBW8S4v5WWZnIBCmOksZAH1P5HtgGDwgq4gN1E+wMn2R8W/JSMcPmy80p5o1KpYJIG5EWi4uInpj3r6mcyV5ZtDI2AflXU6/mNBF5m9rbX9L/bFM6saWQTKDzNWqGIhd+64sZnT4/KlrGkTPylSodsPpgkaq5qYGIc6EIOlW0UDHaR9IxLXSVVxLQia4UAAW3H+d8dVcDogskklAVXuB+7YUdMplrbSrKbzER7W2GLtdeyq4RMpzlKakLNy0Cwmx6x74abBgHdZ9VzgTGy4TMBdUKp5p5upGzHp09RBOF3VAFc0y8iSfLadQgszWNGDphmAMzIIgXHa/T9MVL8uiOxgrWmw8uvFNctl6Qy5eozNXYSukjSon8Q+u89DbF3ZQy+qSqPqmvkYAGDWdT4Je9fQkAATef37YULtgnWU87sx22Wx4p4Y/8AH0mzHmGo2nSEKhQZI1cwM7XFgcYH8z+WBTc0tnexjxG3mtFs4eoCCDx19tiOME8dEf4U4rlq9Om1JG84Wck/Bue/wnTYnGfi6dWiS10Qbg+EafdalP8A5TnnS0eK13H8p5lBjVqRdfL0sCWsJ1KVEQ0iJO0zeArSFKm8EmTuhYrtX0yKbQeR/K834j4TrZUFqRFSlUvoAOpRuOX0vESca38mlWIE3CXo13U2gVRlnfb9LI8Q4nmKdRSrvpT4OwHb9MO0aNF7TIEnVGfVe06rXeE+NrmDUYyGC0xpNx+OSD16b4ysdhjQaAOJv9k7Qq9o6eSnjGXoVRTps0CpWCllIlIMse06Qwg9T88RhX1aZLo0bMceCjFNDwI4wux4WyJztBcpVcRq84PeE0xqB/qkx2uDAi7Ixr3UXGsIGxSRY+i4QJK0PiHgwo5dqiNpamSNOoVNdJbBpCLoYi5WDtGE21qL3hjTJPX6RKL6od3hZJuDeGc69Q1dCaaihkRiwYoun/aVWdwGIO9ouGqjqOQMJuFH8sCoTqOS6zDU2pvTYEDSQwa3cGY2vhFjajKgcOK0Hlr2cl5+3C81lf53k1hTBgVDTdV3gcxEX97zj0eanWGU68FlB5pOsUDQmoxdmMkybXJ+dsEJ7MANCE8tN3lajhNRSpAnSIvc/PGXiAc0nVN0ANQmnifiFOnQp022eoJufhUaun+4rhfBUXuqOeNQPn9I+Je0ZRstD4OWnnsu6pS0IeXnBhgt5ULJJ3gCYIwCvQq08QJdP72S1XGsLSynZ0eMc/0tSmRo5eaVWki+YpLaBAqKwMywAJ3be4ueuFsbWcSwjbbhw65BRhaBcwmoZO5lZ3wzQbSaclabkhdQHMkwRB9LTsD3xGNeA/PuOhdaFNsUwISHheVrZev5leky1HIMkk+WrEkJ1hVJjpcTh6u9r2ZKTtPeN/EpalTLnZnrdUa/naUDBryZiBaL9RvjJZhnkkn1R6lZlMxukvi/w6upQ66wHUhV1S0aiSAL/CN/XHoPoxaM83iPubb7XWN9Qq1C9sSLHnraeFtl5Tx3hhyzSFmmzNpeZ1AHr7bEQPYY9A9ojM3RCpuzmCboVeITUGrSVvvsJESIi/5T9MBJRRTAFk2p5+wmf/tju1IshnDAn9JUrY0cyCV3UFgfpjnDdVBvCnJbzBIxLBxUVdIRGaSRIPy/ztiKg3QqZgwUDG5P5df7YFqmZ2CKyWXJKgIDq2hjv0EkxfF2tvEaoNaoACS7TknVZzRhqiqWTSCAyta5gEEgbbicMdqGXIWe1orS1hMGdiPm/khaGaFWoXCf7gm6rfrJ+U74AXZjmhHfSNJgYXcp3PWvBEvlaDmGvczbc/K4neJxUlgQW1K7LtRbcMLmkqgJq0inIAEE7sP6dyZO3yxVzmyCevFUovcS4Xcd9fb9BO/E2dyFM6Ey6VfMBnSTTC/CVkqNQEj4VgwDJJacUfUa3aUTD0qrzma8iNiPXoozjprZqjT1g6tMlGHpcX/Cb39RjxrHNw2IcZsTY8ifsvW9kzE4YCL/AHCy/hRvKrZiXIdtJUCIdVaWmBBbpFrFjcbP44B1NkC0meUiB14IGAAa4sJvHrvuvQsyWqorIfiVXFhaQCI7W6YwnANqHNqFqsjKrKtFmVUEFhtsdJ74AypldOypWote2Csq3hxaWYc5qlVCNOrTem8CzctwSYkGLgnrjadiXmi0siduPgslrQKoYDbfjbQeH+IzhXBUpurZJAGqlQ9IkmwF41XBEzJkXOFX1qmI/wCOteJg6eu23itBrWUu8DbdC5/gaaRmRoqjzzek0haoGg6jAkfDOnqBfuyHVGtyTtF5019fyoFam+oBBmZHNIuEJ/PrOLHSoH1k+trYZrf+BreaiR28ck24lnmKgG4LKCDtEiQQZ3FvrhKjSDXZgmarczITXI+JK4XSWO0W+d74DUoCTB1VWUKcaLKJxjVmq4MEIysojcwAdXcatxjTGHyUmO3j/EpUcXB1Npjb8rbVvE1ApUr1aaS9IU6rss6qY/CbwQSYgC574Qc3EF4ax0mZH56hWGGptZfRYTI+HENZaVVGSmQTzAq0E8mmbyRHTcP2jGwMQXy4H0v5dclmYkuptBaJJsPz4f4tpmPDOWp5Z3o/y3ppqViSQQLsGO5kT1tECBIOPTxb6uIyVNCY89uv0nW56NDP/YgTGnoiOA5DIZzLKtVFYkEF2A13sdLRyEbiLbb4riMRVoVYZ3bjz8VFCnVq0w+trwGg/wAWK4DnqtKu1OkZWm5pgCdkYgG3tM4fxdKnUYHO1N/VdgaGSSbk6leh1a/nsvmsQughn3KljFp/t1xjDKxjdzJPXotHKROUcEm45xBMu1RmdRoAVCOsrywL3P6H1wWjRNYANEg3Kuaga2Snvhem+aVjVqaagA0rAlZjczf2m/fEVqNJrsp/1KMxWeezFuP4SHgq1ctmHoOddUVTLif5hvcQOovHST2wzi2AiWaRsppAO7zlb46zDVF1guj0LiAwJBEtIi4Nh6Qfk/8ASaRZTJ439B9vuk8SG1Hxrt6rOVPJamBmaEtV0sIaJkf1D4TEEiJ6dba4qFwLnb/b/f8AUoxjafcG2/XCFjuI8Op0ntLKDInqLWaLzuDBHpGIJOybBELvQxukqvQbwPe98DLgNVbKTcISgT0+YvjYCy3wi6SA7xEb9sFbBQHGESMuFsNoB7fX/GLEQg9oXXKF4i+1/fC9Uyj0ByVPD6Yc6b7dLn+2IYJRKzjTGZaXK5laKhVDNUgwNMQNiST6T3nbDAcAA0C6yKlJ1Z2YmG+OvgOo1ROcrUalO86oKyVsQBAvawNo3HY4vULC2Cg0mVqdSRprrxN/zwPEJBnD5SqvNsbfCSLR023IPXUO2E6nBalIdq4u/ce/+QjPD+uoYACy0EySw9ZmPr39sXpAu7oCXx2SmJJmByj8+n5TvLUiWfywSIt2BtJMdY/6wCqL91CouAaM5uerdea1GW4GtXL6s1RfzaSN5QSFBVtnJU/FBi/aYOMX6r9Qq4dzG5QJ38Nj1vbdbP07BMqZix5uND8hTlOI+aH806XtpWwJQqsmNoDE/KMeexNEU4NO4JMnnPtb3lb+GfNiIi0eH2KFreGqeXy9TP0QGqrTLrqYFV2kqI+PcAmY39mqeKfUIoPtJiRY+HXghVKYz5wJhHcLrHMZSnVUPJQkhRqYQxXZZkhhHtvF4Wr0nMrFvCPDRMU6rcsx5L7P8UOVr01qJyNpU1A4hGJhdSwCAZ36YqzDtrMJYbi8fv7IYxTS7KQQvvEPEGq1KKgCDUCuhBJcHptA9/X0OJwgnNxi32lBxmH7oN9bwYIV9PL1KD1qlLyWakFU0kc60LcxB1DTcaYE9N7wGHUTluYJ3266hJisxr+8SWniN+KzPG/Er5xdCnTKsAIA0sep6bmcXo4c0nh9QzHwtEsZlOVI/CFUHV5q85BnYAEMVIj00gmMOfUAQ0BhslsH/wAldzzsI+/3T3PZdZAvvaLmdtp23E+n0zqTytZwCHFIhQZsRuZ9/wB/fF88mFUBZLKZcitmGkf+wgeokn+2Nd9QGkxvJZ7Gd9x5ofjOdeqRTAMA/COvqcEw9NrO8VWu4uEBPa9Yl7mXZtTSZvFlU9l2HzOFGtDWW0HU+aVoZqtQ1HeXgm3Ec+y5OqoN2QqBI6gzHchNR7mDhOjTz4hvIz6ae/ytWramufCrslNiZGlSRY9BNz3/AL47GgPeFNIQ2FHhPh8t5k3m8bEyRPdT1j9m2MrWyrqbQBKN47nv5YWkjlnq6iFUmKazDNpBgfBv39DgGHpTUJcbARfidr+amo7LlQfDK6LmDXqKGl0gEatGhNKmSNyZP/Rw05pbSDW6gHzkyfRZrqr674p/0JufgDl8/PoXFeOUBl2ru0FdJmT0MQB3M7DqcY+R+IqlkXOidawURKzXgbPJ5zZisdVaqS17imCZCr6AECdz9tuplosAAsPtaT7+CzWdpWqEH+o+d/0tL4lzGXqFFdWYVCCwUxqAdCBqJAWbgSQZIuIOJ+mPl9R2xH2PRPAK+IaKeUddXsvMuLwAtOmtR8wKyhA40nRpJbWCQBUBEH3MRNt3JkzNJsdNLX05Wg/KR7r76cdRNh958UNVy0q4dYOohLzeQJhhNhMgE3M+mId3iqtPZQZ638U+yOeVKaqTsIsin9cKPw1Se7EJoY9kXKxqUQq2F/T88eliG2CyC8udcq6lTISwAKgmepYnqOw5b+3pi0QLbKjnAuudduQ6Kuy1NYbWY9e5HQdr/LEDLluhVHOkZP8AEv47Q0GOWGEjYkehI64UrNyuhN4N4eJ4aqzhrVKdNksFYqWFxIE7MOlzb0wQEhuU6aqlcU6lQP3Ex5xsU94V5Tg6uYCFliLJqm4kTsO+x7wWKWU/H4WZie1Ye7Y3Np1jjfn6jhITeI82VqaVAXS1o+W3WMJV3OzrRwFIOZmdeQu04e+aqA1GCMFC8zQXYXHxG3Lax6DE5S7vOKr27MMzLTEgmdNBptzWu4dwYsy0oVEUEHS2onrAgwSbEnpp+talQWypOi11V5zHXci3xtf1V/E+HpTqBVlaay0AkQIM6okliYhiYtsMIPLnOsYC0mMZRacwzE9f5F0RwrN16tTzEsr0xScrYVNBMTJI1DUSYiAcZn1Ok2tTL6gjLeb6rWwb20iGN14J94i4BlRT8xkpFlpjQ41hw9y0kHSUItpgzN5GMZmIFE9k0kkm8/P+J97Kr+82x2S3w8DmJOXNVsqmXZK9EhX11ajMAEB0zAOozAAC9zhp7GsGZ4702O9kqatSqY0jUbabfKCyOYPDcz/BKyFAjsHEyzM4YBpmCBaLzvaDIcQz+VTdVabyBG0AHr2TWGlsNd68Uv8AEHDK2frrQpMAzqzOWmAgiSYk7xYXJjpJF/p7mUGF7ttPFXxbLAhD0aGZymdy6VaoqoVYrU0lTIRyoYE2Mi0+vU4ZPZOovqUxlISVLFmrU7F3+jqydeIOO1SmksTP7n8sZmHoS6SVpvpMAsFjAxWsWEc3N8+uNQw+nB2shtGXRfcW4hUXM0qiqxEKjMUJWACCJ9jNtsWo0muoOa489b8kO1OoA0K/wzxFa2dp1a2lkpByEBhQSQgBAtBE+8XnEV6XYUHBouY133+VD3uqkQeK3HiCtl/4fTJZhJDto17kgcoAIG22wGMhj6j6th4q9Nj2Xmy8c4XnR57s5gNqM9juJ6Rj1FakeyAbtCXpv75JV+RzClnI6Re9/bA6rCGgFWDgZhOuCUWr1opqzv2A/PsO8mMLVhlYrUg1qJ8YZtssKdB6RCvzPrBuoIgKQYkGZiYtgOApCtmqB1xpH336KLWrBpDdt0IPEC1VejSLKpAHmHcqDfljbTP12wYYRzHB77nhwQ6mJGU5R+16N4Vr0GoKiIiwRJKgkiSTcjc+nQ2ItjMxlRwMW8/f/EvhG13jPUcfAaeiE4dm0y2dr0rlCylCQTAChgsjfTMeoE7nEYuj2tJrmennHvCcY5xJL9kiy3D2q1alQ02RmqM4TSA6qzEjVSPMqxIkgAkWOxwzWqdm0NJ2idp5HcqMOxoFkl8W8RZqy0V+CjDH/dUifookfXDWCotbTL93W8AoquLneC0Xh90qhG+Eqo2tEwRF9pM+k+owliczSWnRXosDW2WxylwTysqSKgFySt9MyIa3bczIi+5gsL2TWtFjr4SsnFVBUBJ04cVms9WptVy9RKCtqU6lLEuEWALE/wAxmUFZgkg2w+R2rZbPCD7n38pG6zy40SQ4gHl42GltJ2kjgk9XgrZmqKxZ6CkmdQILFSRyhyNxpkejWm2Id3m90cp65WVzUbTIFTq35T+hwHKFQTVAMXEnfqbtsd49cEbRbAkknx/SRfie8YFvBYxaUQbEXkDeB6R1m3Sxxrm2qAXzI/zoLppEsqwoIOlhcne/WBiskCYsoEHuk3O42U5Ch5hLPYA3CiBsbel4v06RijGh8uOiitU7MQ3U8er/AHSmpkw1Qt+Gdp3F9yTOFmtBN082qQzLvx6smfls1GpTU8pOqAbFosJ/pE7W+2DuaXMiUnma2s15FwI8pv5nrdV5PKCkIkGrA5ANXNBi8WO8DvHacUa3KYGvr0euCvVqmqZ0bx0t69easOUSoA7mGLNJLCRbfSbT84PS5xBANz11/ioKz6ctZpAi33652C6o58MwYkVHAGlyJIhQCYteJHUyJk4HVcHj7/KnsnUx3RlHDbWf34bLe8BrIEkdFly0/EQLf8RJEbdeuM3uMJEp1hqFoI+Pjr7pTxp2rAleUNy2uDF732sO/wDcHaBxsY9UZgIMvF/L73V+QzFRELhiHj4nLGxYDfYg2naInsMRXAqUnM2Ig+avTtUDuF9th0E544OTSW1HTGoCx9u2PIghzw8dQvUUyYgrKeBeJvlqtfLEECodaTbnA5h76bj/AIHGp9Qmrhw5p01HI79cUBjQ2pfdN/8A/HLmmFeqlSqtSqE0pUWn5SrOqq5a7QRZVv7zAFQxBosDGkNMTJ+OA8SoxF3RCR8Q4jVyfEgqVNVN5pqQOYFo0gkCTJA+pwSlSZicKTHeF/GFXtTnAdou85ks0M6K2YputPQ3M3/Ex7XM9MWYWMwxpt1P5VHdk+sDIBFxt/qDbiFCssrVBk7fDA//ACE4qKNWkYLfv8JsVGPFikviNitCUneNXobGOmHMIJq95L1nQyy0443SqZJcmai01ehpUMQADFpnrN+84zjQrMxBrwTDpMK1QU+ytrFpSzwbwya9R64AVFpoSDIqte4YdLAnrt3xp4hzTRzNO5Mb32SAqv0YLnfhG69LqMg1Euhy/lBRQ8tYVwZ16xf4baY9ZEYxHViW6d6deXCOuCI2g4Gx814P/wCBevnHoZYa/wCY0GbKsm7HpA/xOPUtxAbRa+payC8hmpTzOf6b5mmGNOrQrNSjzkpuS1PrcECbXjf0wFmOY+zmkA6T176KvaBozDbqE/8ABnFaOXOiSBUQhqimGuDsY5YvHY4z8cyqRbY6cf8AVOHa+s7tX2sQBw/fNdf6mZyh/wCPo0VZqjK66HdtTkwQxY9ZG/y7DFPpTahxDnkQCNNN/TrXVM1mZWgLzXIDcDG5VVGBa3gmerZRHd7IIMEgybgKIO5P0jGXiKNPEuDRr1dMNc6mE28GcbCVxVq8z1GYlui+g7bR8hjsS3KzLTERA8ksaT3vBJstZ4pNOqcufMLv/EVH1VQjaKLKdVJeUAoG0RqmJvOEKFQuY8RsNLX4+k8ER00XtAvMj7z5f4hvEPhumQ2ZpEhiys95lnYaiB+GGPyAOB0sa97sh2HwPIaIzARruUNwnJrDFLGkxaNIYO49ARZSfqPTBBiW0nh1S8/H735W3KvVYXNML7g/iKlR1IqPSRCFYVCXBIJ1sDuGZj1OPV0Xd+SeZ87zbRYmIzlkAekbWjrZX5N6WZbUtKtTKmAdKhlAK6SNYjRvK3aDYAmcFe5pdladOif9SFQFrc9W4dbwO3QESEq4tQp6DVQOpYsWBFQGSSWY6xAnsN94GIql5BJ69rDrwigGmwIO2oPgCZv1yS4cDSpzF0UnppbpYfg6gThYv5StBheBYn0SyjSgGZJEEA3LGel/Sb+07Y3fssdzpNrD466CL1s0mxJDE3BFugtAAIG/2wQy5qXytbbw6PMoPiuZiiEQhaYgT3YDc6d/X1wGu7ugNsExhqU1czhLuHLhdCZUaQ0qGLdZII6XGneB3O49sCbla0gjVHqd4iDEeH508kw4MgV1VmgJLRPXqTFpj57YvRIDoNoCUxZLmFzRc2/xX5bODQ9QLCAFQ1xNRgLC0EiADG32kOAaXeQ8et0OpROdtMm9jGth+Zt1INOsoKaiVeSEEm4IiTEdzf7YXkb69aplzHEOgSNT5cEfR4VZni6C9gqwTYCRc3mTvi5p2lLPxdw3j5mR8L0HJUKdTL00DCWAusAkSSPyO04y6lMkmy2qNVuUNcYgc+r9SgnoCCqlbTpHZdQA680AEgjuO+E3gBwcLcpV4N2uvzi8eg91W4YkxCjTcyBaZAPS56bb7bYuCShiGlD/APnFZxlXElhqVtjO0CRvb698Y+NwTWk1aZgC5H3/AEtvAVqjmgP9evlVpxlRmKmXWjqrjQ4ERYFdQ1dOU77bz2wkMM7s21S/u3B85+6fc8F2TlKc1s29OmUFjfYzvc/mSMLuDahB1H40Uht5KyeQo1MtxKhXzCN5L6lR5kCqysFPWGvAtvG+NZlVj8K5lP8AsNuQ1SVYf8gE6rQce44tLLpRptUqBVjXUOpmPdmi53wnSbUr1MzhA4BUqYNobC8zyNFDxGmhOmk9RSyg27kW2BNrd8b4J/jEuuQChXDoBXs3E+KUFpVOctTaloFAqnlj1A0zta5I9MeaZVe50MF51v8An4EohwzryvDPFeWCVl03plAUH9IvI+R/KMeowb81OTrN0B7nTDtlrOEU9GUpKJ+HWfUsZ+0D2GM7E1Jrn0TOEp9zMd+gg+NcVqUqcamvZRNpGL4egyq7RErPLAo8I5psos/jc6mneIMA+vX54NjAKvd2SDaIqEOOy3LeK1SnUqKiyyanYKAWhTGpolo2vjJbhq05SZBtfn9032dOJ4LybgKuzQIgmw9fSMb2JLQJQ6LToo8Q1DUqqiSwUBBG2s7geuw+WJwwDGFxtN/JRVlzvBNz4Yq5VddTynAUO6o+pkRrBmSAdM2kE/chQY6nXdlZIvAJEAkbA8fFEaMoVPHcpUNNKyr/APGU6QASSG/qcHadh2sNze+HqsDzSJ75v+grVGmzttlPCCUBqNHloTJ6gzcRvfEVwHnINSuDsozKtPEDVMxrc6VgKoJsFBBv77k+3QYucI1lLK0c/EqmeXS5a3xDxWqvD1amSRUqBC4PwiCxgj2jV0v1xm4WlT/kkP1jT0CLWJyiEHwLxGlBaYqllDdYuymBI1EdevuemDVfp5rVJ2VXV+5lGq44vxakGIVvNQi7GdUzeG+IggC5PXvjY71w7rrqyy8u7bfdPOGcUYKgRiKbgTDRqWRKhhLA/mOuJDy0y3r5+JSrqQIyv8fHntw6K0vFsgj5VnoaNIOv+YgJ1mANLSNJt0B+OIOGKby5pI85vt0VwosaMpHIRbfoaflRwamlKhTSo1MuBzHUu5vF3BtMbdMBZQcRJRXvaHEB3serrzNmVQS1j+KTe/8Ab9MboytuVkAOcYbptCqzPEiVWmklIJ33kxYd7fpitWrmADdIV6eGAcXu1UKXQ6SqkFQbwYAuYXvuPl7Y4EtlpHP0UnI8Zgd46Poeig+J1wSdO1gAO/r/AI7DC9V4ce6j4dhAEojgdBTqepss6h7bgAjcwOvfvi9FrQM7tELGVHCGU99OuC14NCtQIVVCahqMBYsF79QPX9MNnI9o4dFYX/PRrS4mYtvz9uuKRUOHUqZfXDvHIBsJa5Fp2i/uOmFG02NmblaT8RVqhuSw342GnXIpdXzTFhzkmSAms2X6wI7dQMLue515TbKTQ3+tuMb9ei3PCqBbLU/xEyCAD0baB1gjf2icIVpD8s26681oYdrHUw9wv66Ex8e2qc1MrpJ0glwF1iBJU7L2HaOpGEXNvE9eCY1u0fj1V9fhsF5LnUsQOnW5/EZAM+mLOpEySeuas0gbfrwus7/D0qdXzgisRb4bSqhQI33iBvPbpLv6m2uyPTfMNnRA5zh/n5mi7NWpVSAdSCGO86bXuRO4hsZopmjRe1gDm/8AU9ba8U8XBxGb1CdZ566UialPWKSMS4ceY4UgavLgTEqGMxJ9cZ1KnTc+Q6Mx0iw8/GYsidpHdF/lJP8AULP1DRTQ0KjB1MjcXX87/LDX0xje1JcLxHkqV2AskeK5r1kzNNaiklDcj5XX0IP2GO79F5Y7Xq6I2HtDgsg+WCZukanKpcG8wI+H84/c41WVC6g7Lcx/qWeyHgmy1mfUkQN+hxk04Bumn3We4rRD5eqbA04IY73MEeur9MaFB5ZWaOO3XBI16QPf4J54Tyz5nLK2gFUUKDMGVsYgHtv+wpjiKVYibm6Yo1W5ACsx4lqN/EU6broKlQZM9e9p+YG2NDBtHYuc0z11ug13ZngEJm1GWv1/f98Lh2UImXZCcfzipRKEy7ggRvE3JPbB8Mxz3h2wQ6pDWwh/DNINzuNKCBY/Ffp1Hyw09gLrmyQxOJdTp5aY7x05DivV8rWavRoChWp0aaOPOpNTDeZTEcoBBAkf/sL2jGLj6rWVSXN1HdOgB021I19lGCou7MZjJ35+c+KQ+J+KLNehTWkHqJ5SM0A6GEldW5VZMeuK4bDHM2q4mAc0aiVoD+uXdecFanmeTzwrcwbVzHeSD06gRjb7mXtLSdOSHeYRHHQVVaaJUWnOpyQQC3QSRcKPv6YphyHEucQTt4ftWqNI2su+E0aajzWUOu2k3g9JtP0xFZ7icgMHipY0f2Oi9I4TxHVlFRdBA0rUDTADSIhQWMxaBjNwVCo3GOqnSD11wVsQQ5oDdfXaVhuLcH8pnL1BVJpo4gAmW/CfQRc+q2FxjeDy4gDS/PQkdf4s57BBP61vPW/gs27kHSRpm8HoQDH5HF3BTSAN1p/AeZfUqkNVBLDyuhtqmYN7Xi8e+F6pdMBF7Nhu4eq9A4sPLyFXLXhkNSmWgwy8xUmNOwtG598N0CGA/wD1PrFklXJkRtHpx48LLzFuNstmYg9RO35YGG20CsGHYn2VGaqFhHS8SIMDaRfcdMaNR0pSm0A2VmXqhQoV2BvIgdtxGxFx9PbFwYHdPVtFR7S4nMLL5KrmqpVTYww6/Uzvt6Yq0kuspLWCmQ4+B64appUSjSOgSzadTGYKklZDQNum4IP53OSmcsaanrrkkg6rVGc2EwBx10+dDPxdUbWhphVBYghpuBERHsOp798c8hzYAQ2js35yTAGnnr/gVOUy6g09auaSOWKiRBNrmC17CNumB02iROn5RKtRxDspGYiJ9/D77onLZdKtVwCE0gxudjadvafbFmgOJvCDUqPo02k3n8IjhfChTqMGIlys8s2uwI1bjoZF59ATRtNosVSvi3VGDLoOflED2utPwSszUlZRp5jvItP2n9cZ1aoQQQFq4ej3Yzb6hEZ7izZZS921bCASQCT2uIm498Aa5meXD4TZZUyEUzfnPXwjKXE1qyWOnWApgCQQAAQTsJuf84M7L3ht6INMv7pcL7iB1rsh+MtRTy1Cqw2gCwBAuYMiOgF+ncELmAumU9TfAgLjKZygaulGNSKZRYLBlBWGIYQUJBsRfe4thTGUarqRDNfndMUqrc0FccQ4+9RatEq1OJ3nmU+p7Reb7HGAcOQWvd5jgfBaTWgEr7wTT1ZSm2uiXFZlqGqskUFLDTTG2ogASdgTvABYxbqdKqZBgibbnfof4uS91hssR4pKrXc5ZjTgkjQYBPUECx2w7gi59IdsJnioMg2sguCZduIrWFapp8oKbBdTG4tMAARJ/LBsS8YLK6mJnxhSwmtLXIfJ1cwzPlVOry1bnFrdNR7bD9nBKjaIArG0xb8KWF8mnw3W34z4Tyq5TmJlV1Fy5EuIgFRY6r+2MbD/AFCs6tI3MRwHjyVaubSJHygvA3GKNPKtQqRB1BvLJETezKZmDvOGvqNKr2wez3+erIVCKjZ08Uo8VLTz9cBHCVNlBuCvqf1wXBOfhKZLxI3RajGvsDdV5+jWylP+aFZlUAwB3sZj87YtSfSxD+5YFEcSxk6rHy1eqSxMn4jjXtSZASRl5kp8XAUKLAACP398LAkkquQTJTnhlUqFCvYdJvG/TrJwnWZn7pCaY4NuCuOPKuuhXVG1g853Gjod4BmcRQz5X03Gx0RDAcHNHigPEGYWvmlbzRSBphdZXYCextJMTgmFYaOHIy5rzCrUAc+SYQXGKztSp0AxqFHMED4pEW6n3nvhjDUwHuqxEj0UVZLQNU+4LwR6Ky7KUcgadJJ1xaB17fI4pXp9qQRaN1IdkBBV3EadYFTRUchRTUprLEupMHQORTIgGGBZT0Bw5QphjcpG0+/WyQquJJM9deSqFemD5tQsFQJCsXl6jQCy6iZ0kybDVM3vggZOl9z+PPWfJUcTGkbe3Q5JP4g4MTNakGZS6nUp1DS6zcAal0sCJMg6hG17OfN3a/7+kWnTIACsI/hTR1Fi0klZIMxpkSJkz7ECL3wMZnNJnVGcADYXhegpxfVlawJHm1kcBTMKBpdh1OpgT7FYJ64JRJMnaLeJBE9cVmV2Xa0HcEnkDp1915HUoyzaiQdRkEHufTEFwCYAtZP6lCwNgQtgBsLXYD5/MjGu9hAkG/XusZr7kbT0AlpLA8rSSAbdCb7nr1kXuMAMiwTfdOogdcPurcgDqAAPdmk3O8D99cWokh0hDrRlJJ8AjmMFqgZiweH25zOqe5FgffFv6jMOMEJcXAYQAIkctvyEOtSr5jFFYlQWIXcARJjot/zwIZpJCKW0hTAeRe1/bzsrl47VVtCypMqQsyQTcSN5PTHCu7QIf8Gk4ZnX3v17plwDM08uKtbMLUiTTgKJFmgR0Ysum+xiYxallYwl3glMbTqYkspUSP8AtrrpeeABnnslOZ47VqVrOwpBvgQsB5YiFtBNhF47xhc1HF2tk6zA0qVK470amCZ48Nb+y3nA86KzrTCFVMxEAC4APpEEQBc+u2dlqOJa83myawzWMYHes9e6feIKd6U8vlkwU1MSByhdMS45pjqQO2OAy3I28flNOdmGVh1IHBCioMsz1GPLoCiRcE3JHQnaB0wQu1lAZSDYISvivD2qUhVVtLkMdNyCLXB+ckbwMAeSy+oT1EMdtBQPgrhPPqILOgJ1kkAEldPKQJazSRs2nf8ADUvLtEwGBpWv47k9dMreQh0kbgzeJ2EbYBWpCoOYuPx4I7KkFY16VXLIWLNUBtUREXl7VBpg7C6x87Rhd9Eu7r2gDUGd+B/KsDeWmevlIuJZUvzKwZbmRsR/0I9xi1N4b3SFUgkyufCvAalSp59Ngi6mTmMeaYJIQbtEEn/iexjsdi2U2dk8SYm214k/HmuptGbOD+0rzJfJZlzDFGtvv1vhpmXFUWjcIZJpuJ2Tzi/Eg9FSxJSJ63Ui1vphGhh8lQhuqM54Ikr7w14Lr1ENRXSnTqXRWBk9jHQR+XbBcXjqbSGkS4cEp2jWTwSbjlCpkqxWoiknZwe0bWtFrYYoFmJZLT5KW1xsFXT4s2YqGnqYI/xljJIi9th6Yt/GbRaHQJGil1aZC3D+HMqaBUBFXQvlurnXqM6pHQA+pmTOMQYzEdrNyZuItCnVq88yjElgxuhIJj5Se3vj0DwLEbqgmLq9s2GplVMSwkiBYbjbqY+nyxAa5rpK4QQvQfD3FaAy6KCqwedSgbzE0kRfY6iDN9vXGDiqFXtC4Ekmw5XF/tFkQOKyztRIq0wmoswKsALKDFgesdt98bjRETw/1QZiEVkcmlFYA1aSQSQQCLEx8iLSCL7YJfU+KuHyMoEQmVLiWtTSVwS9zpmwIC3joQfUzM33oJa6dFXKIvdWeIGrLllVURgyMqtHwL8TPYlQQq6p+IRsInDdOadyOjYbdBJPZndYz79ekeizvEOH6aSM9QMKlIOhQKV1gx5bG3l6WEf1GcS1sD19v912VHPl1r6enW3mneTzATKg0UioVAYEEhwIYSbzJXQOnP3kmG5d1Z9aDAtzVXH6YzNGnV8pkqAcpUgiZUy6lAdEE3FhBvglOi57QI6/G3H0QX41oqROnXhNpv5JHS4jUoOKdWbSYZQB6G46xM7TOKjum/XFWqtFUSzhr117Lus7qxGtRcxKG4NwbiTIvPWcVdTcTOX7oLX041I9kJVrsJ5pMAAncx2/tjTfUMkpVrGnaETwWkWsDbmPNA0i8zOy+o29MWpAuAHL8oWLcG3PLTfT35Jnw/hGiS3Mm2tZtBkkHqYEx85tctKlAM+qTr4sPs2x4H09J/G9lvEK92I/mDWDMbkC0dsLVKkc7pugywBtaEMtJ0IqBirESwXfS0NBjuOmOIcy4PijFzHg0yJGgniLdFH0skr1qfKuhiZ5oLMAWaAL29O0b4hlKXiNNfhLOrOZSde45WA0E9c9EFxRNWpg4e8TBm1o2gn7TgT2zeUfDOyw0iOSoy2QIYBhpJ2G5IHaJGBhvFHqV8w7tx15rZcGdiCLJtuRcjaegtO+0euFqwJv6KrABACdZfPswZFDkkgysyTuBLDeQD26i21GvtrKYLCIER11/qnNKHWnSUc1OIEWJjtOwiPlir2l8QiUnhmYndd5LJMXqBmlSRIBO+5FjfeJt1HQYHlc6xEJljmN/qZWmyNYl2pALpVVIiPoflH1xDi0AhXD3G5VlSJKm0fb+2AZ9UVoWW4hxcI7FASAbkDa4BG2+m97GMFs4K5JBQnHsirZWWAa267HURp2+n7GEq9R3atDBcao7XAzKy3AuJZnIo1B6VQIx1I0bT0P37jtg2MwDMS5tQ2MeqAxzm2AkJVx3h9es3L/ADCxJOiTHuYgfM9sFwZY2wEQpqsMTKtpcLzNCVdqZVDadRkXiI6f3HTF6jWPMwQSqMc5u+i1NLxIvlaKlMOhgjezAhr+zAHbcYyquCd2mZroPFUDW6rF+KM/UzLbFmnUQLwIi/76Y08HSbQFz+1Utn+oWfyjlGBvAMHDzwHCFUcVp+H5hmhFO+3bGdVaGtJKO2SUHxLOhadZHUeY7hZnZViLfnPrgtOmXPY4GwHyoe6GkbkoXgeSDgkuFvYRM+18FxFQtIAbKimwESTC3HBuBoaXKQri+pyb2mw2Bieh2BxzKZcJ3UmAgWyBpq1UxqmUBvLMTpG157H19cBaZfA01VjAEfCTZrP1akCqSdugEheURFvn6e+DkbiysICv4bmDSIOnWs6irWU3VYsQWMlJ0wTA6TizLlDqWFlpuB5vMnVRQrVp1CoZNKlkAVYklQwUhdJ6b7kklkUgBma0Ha2v2+6zqtZoHecRvy+/2QlfghoVzRrLqUAM2kbKxlZMwEWY7S1sEfTMgHhtwv8Aj0SoxEsLm+/GNfwPHxWnymZpMulQAGv2IgRYf29cc0NGiUd2hInj+vj7qrL0R5pqIKQFJxIYAzM6CE2nWIJiw5sQO8cu3XXDmrPqGm3NNz4dRGsX2SN8iKlcMwVlRGJKJyooLA/D02uNicdkzu0tOlzv14ru2NOnlmD99fMyY/xNcx4UyrsWOqoTEurABjABgdBhynSpholxnkkX/UqzXENsOELBLHmBgJBDkAmNgTF+o9u25xGW8jSFpGchBNxHz1/ia8P4TmXddJ0q6yrEgzyhwB3sdusHtjqZdmLZUVabW08xbMbdbrT5vI1kpyqqzLZr9LKZg7dZ7c2wnD1avDbXWRTwrn1IdYH2v15LP1+Ck0VekFJqMSEBeYAPKNXUlH7G2EarWtAAWjQzuec5sBvHO9vBVZnhdZwqhqa6uUsx/pLarxsoRjO0ARMiRucXFFZTFMl7r8gr8twJ6CCvTq0/NJ00+a6hpiBB06gT2tfacSc1IBwN9EFzv5L+wc3u6ngeE8dP8sgX4TVChW0TIvqMnUyiJiCNTqS215E4A4pwU5dLeuanhXDqpHxCEUVFAuXDAwQImINhYyCIm+JBlt11elBkC518Bfrx4J+A7U0QhAUYsXBOoggSGj4ljm6xINgJws8gwPLx663RadFzZPnxhaPgOS1Ora5QkvA3Eb3O+3zmOmOayBdDBL3A9ff7JrmuFgFnNgd1E2UwPlcYWexzRYwE9mYTJElQ+W0BQDpRRJ26Ei8xJkzY9OmLtaY1v6qA5vCyERnpwxcqDqgnsbgKd4sJHrgZJ/q5ELYGYen6RbcSqGnrCg7BTcaidVosYP6G9r1Lcve660VmOkRssvnMiGLaqhLkX20z23Pewub72GKhpRg8BEcPoVMvQZTL84ggE6Vt0m0kH8sWGVt3C/HgiF2bQ2TDPZUPzNzRtIFt7wQe437dcPZZu7RABOgSPNKXUNSAVlVoIEbQZ77SZ/UHCXZhpJF5KK4mwdZIs35ikqeYGJ3IG4F7z0g32GL6hV8EDmeXKsChFQN06wQAPmsD6+mFDm/kC/dhGEdlEXX2W4gtNdIWC0Np5lO8idrd+h64pUw7qj5nlsVbtMoywp4e7+Wy+TdyxsAdQJOOrUTnBnRQ1xDYVGR4SaaKVY6r720sCJBBEgAXw85gqXcgxlsCj81QohJqrrIveDJF4P8A1sTiBTyiGri4boBoaTTCKsG0gXJ2Udd8FAtKE54mEdk82SFU1YuAYN/hOw6LJFv9vQ46IZIv11fnuocSXQhOIu9bW+o/yTCAEBl8tVJYjfsAdyZjY4vRoGCRtw6261UVKwaQ078eeyDzlarUqp57OzaABMAhZZhcbDUzEztfEPc5wE+XmVdmVkhvn6IjN0logB638x+YaNUqVIKhhYSTBBv37YPQLcpzWGn5kbfdJ1y8mWifH7G8xdbr/R3MAtmgQVcClIZp21ixIFoi398GojvmOH5WTj3wxpJmSeXDmtRxbM0/4mhTqV9PmF10iF1qEY3JvA9IuR82nU3tAcOPDVZdKoKrnGLNFzNhJ5Wk/CwHibO0FzRTLT5KKFLB2Ys/NJDMTttJnY7jdOsxtHKxuupufIeI9phbNAOfTc52+lhpb5/G6VUONNTr6tSvLMCSOULp0ho0wReRI6bYoHQ4F17jrwVn0Qafdt76+epVnhzjb5es2ukc01WmUVRPxm8c3Q9frgtJ4DwH38PwgYjDh1LM0hgBuTw8t1ynjXyR5RoUZQkHQ1QLv058c52UxHyp/wDzjV74cYPECfhKclQggj4lIK9QxiCINhYH3thunrI1Gg42v4blFqvkEHQ68vRbPKV3EMzFS9hBJsJNp9D122G13mtEmRc9cFhVHEjK0zl8toHQ81dxLIVDSbRUILC8kxGkgAdVBHL1HoBtWvTLmwEPD43LVGfb/JPGPhZHMtU8wA1GVNR5x1ADTCzYyzf/AGO+M0tGeJst+nW7hIu7h48+vJM6AqPVy6ln1gzOofDcMZH/ABNomPobMpBzmt3368bJWpinNZUfNttddh7+C5r52vQdKrMvwkqp1MLQbgR0YfbaZrDqZBcBy1VqdQV2Gm0ngTYa/wCH7KoVnr0nWnUq62UuzM1i4IssRCwVN+veMVbTa9pDddb8eCucQ+g8F57swAOEannbZWeGK75aq6Zgtq0RuGFipt2OnbbrcE4llPJId11KH9RquxNJrqDrTO44j5/xV0uIuhgMdBkLcwq+g9gB7COgwlVYAQVp4WoXsLCbgLVeH8zUaTctqgX3k3999jG574FUfACvh6bpI64rYZRQVkk6lDQb8oaZj1xLSYlyIcpOUdHr1XVak7FWcgo8hFgbiZ/IG3tilSSLDVXZDbg6a9fhLeKZXyeViNRGrqQs9APdcDbmcJKnMwWGiC4WjFQFlp1tBNmuWMg+v2Pzgkusb8lLRGgjmg82kMXWmkz8BuoER1kkzfVPQW3OIIb/AGDd9JV2vP8AWUVlM0awUq5WoFFN4ECVIJAXYgH8Uz2nBzTDja0qWPmxvCY5zJmlTSTOqRuZ9ST3wZwIbCsxwLknzNZQukgDtbtYffAgOCYzgapSVDFk0nSDYWMARabEg7/PEAXhCqOgoJsnY6SVWZaD3NrEHew+WAvw7Khki6mnWICjJ5FfNCi76gJ67mBJPYe33wVlEMsFIxA1RC0WpPp6wO2xGrp3BH0xxbGqr2kpbniKaMRZpmff4vnFsFaJuhVKsWWUzmakAFjB29L798ViTC6d10rc9rKB8x2P1g4v2SF2tpR9atVLJfY3NgWFjBPWO2LMYG2AQe0Dmkq+uFqMpVtMkaWIPQg8wG4n744nIDB1VmVHEiRJHVpVHDUms6I5lmYaiPiBY2MGQInb/qx/txPWiq+p3A5wgBHV8kyIurSRqkFuZhpgNoNhAYoDN4Ii0xZoAmReB5Dr9INV4qAZfARYE8/nhxusz/GV8pWby6jU6iypIN47GLEf4xSnVIOdqbqYanVZlqNkIbOcUeq6vUYsw3JMzzE7bDoIHbF6tapVMvP68FajQp0W5KYACLTPEwZgR09P2PpgYsgvYiaWZn8V9tjcXv8AYR64ICZQXsgTCdN/8aTrlmVDKqVZdQlgDfYRzCJk2thprex783ItykrPzfygGxYE63BiwJHrZJWyOXJMCpE21ET89Ij6YUdlJm6eGIrgQY8v3d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450" y="278065"/>
            <a:ext cx="3573091" cy="2377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6384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Hexágono"/>
          <p:cNvSpPr/>
          <p:nvPr/>
        </p:nvSpPr>
        <p:spPr>
          <a:xfrm>
            <a:off x="611560" y="2924944"/>
            <a:ext cx="7848872" cy="914400"/>
          </a:xfrm>
          <a:prstGeom prst="hexagon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El hueso coxal se encuentra ubicado en: </a:t>
            </a:r>
          </a:p>
        </p:txBody>
      </p:sp>
      <p:sp>
        <p:nvSpPr>
          <p:cNvPr id="3" name="2 Hexágono">
            <a:hlinkClick r:id="rId2" action="ppaction://hlinksldjump"/>
          </p:cNvPr>
          <p:cNvSpPr/>
          <p:nvPr/>
        </p:nvSpPr>
        <p:spPr>
          <a:xfrm>
            <a:off x="611560" y="4445496"/>
            <a:ext cx="3744416" cy="720080"/>
          </a:xfrm>
          <a:prstGeom prst="hexagon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Cintura Escapular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4" name="3 Hexágono">
            <a:hlinkClick r:id="rId2" action="ppaction://hlinksldjump"/>
          </p:cNvPr>
          <p:cNvSpPr/>
          <p:nvPr/>
        </p:nvSpPr>
        <p:spPr>
          <a:xfrm>
            <a:off x="611560" y="5494804"/>
            <a:ext cx="3744416" cy="720080"/>
          </a:xfrm>
          <a:prstGeom prst="hexagon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mtClean="0">
                <a:solidFill>
                  <a:schemeClr val="bg1"/>
                </a:solidFill>
              </a:rPr>
              <a:t>Caja torácica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5" name="4 Hexágono">
            <a:hlinkClick r:id="rId3" action="ppaction://hlinksldjump"/>
          </p:cNvPr>
          <p:cNvSpPr/>
          <p:nvPr/>
        </p:nvSpPr>
        <p:spPr>
          <a:xfrm>
            <a:off x="4716016" y="4445496"/>
            <a:ext cx="3744416" cy="720080"/>
          </a:xfrm>
          <a:prstGeom prst="hexagon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Cintura pélvica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6" name="5 Hexágono">
            <a:hlinkClick r:id="rId2" action="ppaction://hlinksldjump"/>
          </p:cNvPr>
          <p:cNvSpPr/>
          <p:nvPr/>
        </p:nvSpPr>
        <p:spPr>
          <a:xfrm>
            <a:off x="4716016" y="5468563"/>
            <a:ext cx="3744416" cy="720080"/>
          </a:xfrm>
          <a:prstGeom prst="hexagon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Cráneo</a:t>
            </a:r>
            <a:endParaRPr lang="es-CO" dirty="0">
              <a:solidFill>
                <a:schemeClr val="bg1"/>
              </a:solidFill>
            </a:endParaRPr>
          </a:p>
        </p:txBody>
      </p:sp>
      <p:pic>
        <p:nvPicPr>
          <p:cNvPr id="12292" name="Picture 4" descr="http://cdns2.freepik.com/foto-gratis/_4283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364" y="307006"/>
            <a:ext cx="2391263" cy="239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384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Hexágono"/>
          <p:cNvSpPr/>
          <p:nvPr/>
        </p:nvSpPr>
        <p:spPr>
          <a:xfrm>
            <a:off x="611560" y="2924944"/>
            <a:ext cx="7848872" cy="914400"/>
          </a:xfrm>
          <a:prstGeom prst="hexagon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En la reproducción sexual las células masculinas son: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3" name="2 Hexágono">
            <a:hlinkClick r:id="rId2" action="ppaction://hlinksldjump"/>
          </p:cNvPr>
          <p:cNvSpPr/>
          <p:nvPr/>
        </p:nvSpPr>
        <p:spPr>
          <a:xfrm>
            <a:off x="611117" y="5468563"/>
            <a:ext cx="3744416" cy="720080"/>
          </a:xfrm>
          <a:prstGeom prst="hexagon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Externas 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4" name="3 Hexágono">
            <a:hlinkClick r:id="rId2" action="ppaction://hlinksldjump"/>
          </p:cNvPr>
          <p:cNvSpPr/>
          <p:nvPr/>
        </p:nvSpPr>
        <p:spPr>
          <a:xfrm>
            <a:off x="4716016" y="4445496"/>
            <a:ext cx="3744416" cy="720080"/>
          </a:xfrm>
          <a:prstGeom prst="hexagon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Internas 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5" name="4 Hexágono">
            <a:hlinkClick r:id="rId3" action="ppaction://hlinksldjump"/>
          </p:cNvPr>
          <p:cNvSpPr/>
          <p:nvPr/>
        </p:nvSpPr>
        <p:spPr>
          <a:xfrm>
            <a:off x="611560" y="4445496"/>
            <a:ext cx="3744416" cy="720080"/>
          </a:xfrm>
          <a:prstGeom prst="hexagon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Espermatozoides 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6" name="5 Hexágono">
            <a:hlinkClick r:id="rId2" action="ppaction://hlinksldjump"/>
          </p:cNvPr>
          <p:cNvSpPr/>
          <p:nvPr/>
        </p:nvSpPr>
        <p:spPr>
          <a:xfrm>
            <a:off x="4716016" y="5468563"/>
            <a:ext cx="3744416" cy="720080"/>
          </a:xfrm>
          <a:prstGeom prst="hexagon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Óvulos </a:t>
            </a:r>
            <a:endParaRPr lang="es-CO" dirty="0">
              <a:solidFill>
                <a:schemeClr val="bg1"/>
              </a:solidFill>
            </a:endParaRPr>
          </a:p>
        </p:txBody>
      </p:sp>
      <p:pic>
        <p:nvPicPr>
          <p:cNvPr id="13314" name="Picture 2" descr="https://lh3.googleusercontent.com/-U_TqnPPqa4Y/TY5G4y8ZrZI/AAAAAAAADu0/WeX5ReWt2HU/400px-Symbol_mars_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589" y="332656"/>
            <a:ext cx="2416774" cy="238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384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Hexágono"/>
          <p:cNvSpPr/>
          <p:nvPr/>
        </p:nvSpPr>
        <p:spPr>
          <a:xfrm>
            <a:off x="611560" y="2924944"/>
            <a:ext cx="7848872" cy="914400"/>
          </a:xfrm>
          <a:prstGeom prst="hexagon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Entre los siguientes grupos de animales cual es vivíparo: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3" name="2 Hexágono">
            <a:hlinkClick r:id="rId2" action="ppaction://hlinksldjump"/>
          </p:cNvPr>
          <p:cNvSpPr/>
          <p:nvPr/>
        </p:nvSpPr>
        <p:spPr>
          <a:xfrm>
            <a:off x="611560" y="4445496"/>
            <a:ext cx="3744416" cy="720080"/>
          </a:xfrm>
          <a:prstGeom prst="hexagon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Aves 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4" name="3 Hexágono">
            <a:hlinkClick r:id="rId3" action="ppaction://hlinksldjump"/>
          </p:cNvPr>
          <p:cNvSpPr/>
          <p:nvPr/>
        </p:nvSpPr>
        <p:spPr>
          <a:xfrm>
            <a:off x="4716016" y="4445496"/>
            <a:ext cx="3744416" cy="720080"/>
          </a:xfrm>
          <a:prstGeom prst="hexagon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Mamíferos 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5" name="4 Hexágono">
            <a:hlinkClick r:id="rId2" action="ppaction://hlinksldjump"/>
          </p:cNvPr>
          <p:cNvSpPr/>
          <p:nvPr/>
        </p:nvSpPr>
        <p:spPr>
          <a:xfrm>
            <a:off x="611560" y="5468563"/>
            <a:ext cx="3744416" cy="720080"/>
          </a:xfrm>
          <a:prstGeom prst="hexagon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Peces 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6" name="5 Hexágono">
            <a:hlinkClick r:id="rId2" action="ppaction://hlinksldjump"/>
          </p:cNvPr>
          <p:cNvSpPr/>
          <p:nvPr/>
        </p:nvSpPr>
        <p:spPr>
          <a:xfrm>
            <a:off x="4716016" y="5468563"/>
            <a:ext cx="3744416" cy="720080"/>
          </a:xfrm>
          <a:prstGeom prst="hexagon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Reptiles </a:t>
            </a:r>
            <a:endParaRPr lang="es-CO" dirty="0">
              <a:solidFill>
                <a:schemeClr val="bg1"/>
              </a:solidFill>
            </a:endParaRPr>
          </a:p>
        </p:txBody>
      </p:sp>
      <p:pic>
        <p:nvPicPr>
          <p:cNvPr id="7" name="Picture 4" descr="http://cdns2.freepik.com/foto-gratis/_4283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364" y="307006"/>
            <a:ext cx="2391263" cy="239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384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Hexágono"/>
          <p:cNvSpPr/>
          <p:nvPr/>
        </p:nvSpPr>
        <p:spPr>
          <a:xfrm>
            <a:off x="611560" y="2924944"/>
            <a:ext cx="7848872" cy="914400"/>
          </a:xfrm>
          <a:prstGeom prst="hexagon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La fecundación de la gallina es: 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3" name="2 Hexágono">
            <a:hlinkClick r:id="rId2" action="ppaction://hlinksldjump"/>
          </p:cNvPr>
          <p:cNvSpPr/>
          <p:nvPr/>
        </p:nvSpPr>
        <p:spPr>
          <a:xfrm>
            <a:off x="611560" y="4445496"/>
            <a:ext cx="3744416" cy="720080"/>
          </a:xfrm>
          <a:prstGeom prst="hexagon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Embrión 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4" name="3 Hexágono">
            <a:hlinkClick r:id="rId2" action="ppaction://hlinksldjump"/>
          </p:cNvPr>
          <p:cNvSpPr/>
          <p:nvPr/>
        </p:nvSpPr>
        <p:spPr>
          <a:xfrm>
            <a:off x="4716016" y="4445496"/>
            <a:ext cx="3744416" cy="720080"/>
          </a:xfrm>
          <a:prstGeom prst="hexagon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Cigoto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5" name="4 Hexágono">
            <a:hlinkClick r:id="rId3" action="ppaction://hlinksldjump"/>
          </p:cNvPr>
          <p:cNvSpPr/>
          <p:nvPr/>
        </p:nvSpPr>
        <p:spPr>
          <a:xfrm>
            <a:off x="611560" y="5468563"/>
            <a:ext cx="3744416" cy="720080"/>
          </a:xfrm>
          <a:prstGeom prst="hexagon">
            <a:avLst/>
          </a:prstGeom>
          <a:solidFill>
            <a:srgbClr val="FFC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Interna 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6" name="5 Hexágono">
            <a:hlinkClick r:id="rId2" action="ppaction://hlinksldjump"/>
          </p:cNvPr>
          <p:cNvSpPr/>
          <p:nvPr/>
        </p:nvSpPr>
        <p:spPr>
          <a:xfrm>
            <a:off x="4716016" y="5468563"/>
            <a:ext cx="3744416" cy="720080"/>
          </a:xfrm>
          <a:prstGeom prst="hexagon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Externa </a:t>
            </a:r>
            <a:endParaRPr lang="es-CO" dirty="0">
              <a:solidFill>
                <a:schemeClr val="bg1"/>
              </a:solidFill>
            </a:endParaRPr>
          </a:p>
        </p:txBody>
      </p:sp>
      <p:pic>
        <p:nvPicPr>
          <p:cNvPr id="14338" name="Picture 2" descr="http://www.wallcoo.net/animal/duck-chicken/images/da033070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137" y="404664"/>
            <a:ext cx="3045718" cy="228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384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Hexágono"/>
          <p:cNvSpPr/>
          <p:nvPr/>
        </p:nvSpPr>
        <p:spPr>
          <a:xfrm>
            <a:off x="611560" y="2924944"/>
            <a:ext cx="7848872" cy="914400"/>
          </a:xfrm>
          <a:prstGeom prst="hexagon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En cual de las siguientes parejas su reproducción es asexual: 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3" name="2 Hexágono">
            <a:hlinkClick r:id="rId2" action="ppaction://hlinksldjump"/>
          </p:cNvPr>
          <p:cNvSpPr/>
          <p:nvPr/>
        </p:nvSpPr>
        <p:spPr>
          <a:xfrm>
            <a:off x="611560" y="4445496"/>
            <a:ext cx="3744416" cy="720080"/>
          </a:xfrm>
          <a:prstGeom prst="hexagon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Pez </a:t>
            </a:r>
            <a:r>
              <a:rPr lang="es-CO" dirty="0" smtClean="0">
                <a:solidFill>
                  <a:schemeClr val="bg1"/>
                </a:solidFill>
              </a:rPr>
              <a:t>y Estrella de Mar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4" name="3 Hexágono">
            <a:hlinkClick r:id="rId3" action="ppaction://hlinksldjump"/>
          </p:cNvPr>
          <p:cNvSpPr/>
          <p:nvPr/>
        </p:nvSpPr>
        <p:spPr>
          <a:xfrm>
            <a:off x="4716016" y="4445496"/>
            <a:ext cx="3744416" cy="720080"/>
          </a:xfrm>
          <a:prstGeom prst="hexagon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Pez y Reptil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5" name="4 Hexágono">
            <a:hlinkClick r:id="rId3" action="ppaction://hlinksldjump"/>
          </p:cNvPr>
          <p:cNvSpPr/>
          <p:nvPr/>
        </p:nvSpPr>
        <p:spPr>
          <a:xfrm>
            <a:off x="611560" y="5468563"/>
            <a:ext cx="3744416" cy="720080"/>
          </a:xfrm>
          <a:prstGeom prst="hexagon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Anfibios y Mamíferos 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6" name="5 Hexágono">
            <a:hlinkClick r:id="rId3" action="ppaction://hlinksldjump"/>
          </p:cNvPr>
          <p:cNvSpPr/>
          <p:nvPr/>
        </p:nvSpPr>
        <p:spPr>
          <a:xfrm>
            <a:off x="4716016" y="5468563"/>
            <a:ext cx="3744416" cy="720080"/>
          </a:xfrm>
          <a:prstGeom prst="hexagon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Mamíferos Y Reptiles</a:t>
            </a:r>
            <a:endParaRPr lang="es-CO" dirty="0">
              <a:solidFill>
                <a:schemeClr val="bg1"/>
              </a:solidFill>
            </a:endParaRPr>
          </a:p>
        </p:txBody>
      </p:sp>
      <p:pic>
        <p:nvPicPr>
          <p:cNvPr id="7" name="Picture 4" descr="http://cdns2.freepik.com/foto-gratis/_4283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364" y="307006"/>
            <a:ext cx="2391263" cy="239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384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Hexágono"/>
          <p:cNvSpPr/>
          <p:nvPr/>
        </p:nvSpPr>
        <p:spPr>
          <a:xfrm>
            <a:off x="611560" y="2924944"/>
            <a:ext cx="7848872" cy="914400"/>
          </a:xfrm>
          <a:prstGeom prst="hexagon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En las plantas con flores el órgano reproductor femenino es: 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3" name="2 Hexágono">
            <a:hlinkClick r:id="rId2" action="ppaction://hlinksldjump"/>
          </p:cNvPr>
          <p:cNvSpPr/>
          <p:nvPr/>
        </p:nvSpPr>
        <p:spPr>
          <a:xfrm>
            <a:off x="611560" y="4445496"/>
            <a:ext cx="3744416" cy="720080"/>
          </a:xfrm>
          <a:prstGeom prst="hexagon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El Estambre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4" name="3 Hexágono">
            <a:hlinkClick r:id="rId2" action="ppaction://hlinksldjump"/>
          </p:cNvPr>
          <p:cNvSpPr/>
          <p:nvPr/>
        </p:nvSpPr>
        <p:spPr>
          <a:xfrm>
            <a:off x="4716016" y="4445496"/>
            <a:ext cx="3744416" cy="720080"/>
          </a:xfrm>
          <a:prstGeom prst="hexagon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Los pétalos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5" name="4 Hexágono">
            <a:hlinkClick r:id="rId2" action="ppaction://hlinksldjump"/>
          </p:cNvPr>
          <p:cNvSpPr/>
          <p:nvPr/>
        </p:nvSpPr>
        <p:spPr>
          <a:xfrm>
            <a:off x="611560" y="5468563"/>
            <a:ext cx="3744416" cy="720080"/>
          </a:xfrm>
          <a:prstGeom prst="hexagon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Sépalo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6" name="5 Hexágono">
            <a:hlinkClick r:id="rId3" action="ppaction://hlinksldjump"/>
          </p:cNvPr>
          <p:cNvSpPr/>
          <p:nvPr/>
        </p:nvSpPr>
        <p:spPr>
          <a:xfrm>
            <a:off x="4716016" y="5468563"/>
            <a:ext cx="3744416" cy="720080"/>
          </a:xfrm>
          <a:prstGeom prst="hexagon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Pistilo</a:t>
            </a:r>
            <a:endParaRPr lang="es-CO" dirty="0">
              <a:solidFill>
                <a:schemeClr val="bg1"/>
              </a:solidFill>
            </a:endParaRPr>
          </a:p>
        </p:txBody>
      </p:sp>
      <p:pic>
        <p:nvPicPr>
          <p:cNvPr id="16386" name="Picture 2" descr="https://www.uebi7.com/img/fotos/plantas%20com%20flores%2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129" y="404664"/>
            <a:ext cx="2849733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384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Hexágono"/>
          <p:cNvSpPr/>
          <p:nvPr/>
        </p:nvSpPr>
        <p:spPr>
          <a:xfrm>
            <a:off x="611560" y="2924944"/>
            <a:ext cx="7848872" cy="914400"/>
          </a:xfrm>
          <a:prstGeom prst="hexagon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La reproducción asexual se puede presentar </a:t>
            </a:r>
            <a:r>
              <a:rPr lang="es-CO" dirty="0" smtClean="0">
                <a:solidFill>
                  <a:schemeClr val="bg1"/>
                </a:solidFill>
              </a:rPr>
              <a:t>de </a:t>
            </a:r>
            <a:r>
              <a:rPr lang="es-CO" dirty="0" smtClean="0">
                <a:solidFill>
                  <a:schemeClr val="bg1"/>
                </a:solidFill>
              </a:rPr>
              <a:t>dos maneras: vegetativa y por esporas, a que grupo pertenece la papa: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3" name="2 Hexágono">
            <a:hlinkClick r:id="rId2" action="ppaction://hlinksldjump"/>
          </p:cNvPr>
          <p:cNvSpPr/>
          <p:nvPr/>
        </p:nvSpPr>
        <p:spPr>
          <a:xfrm>
            <a:off x="611560" y="4445496"/>
            <a:ext cx="3744416" cy="720080"/>
          </a:xfrm>
          <a:prstGeom prst="hexagon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Vegetativa 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4" name="3 Hexágono">
            <a:hlinkClick r:id="rId3" action="ppaction://hlinksldjump"/>
          </p:cNvPr>
          <p:cNvSpPr/>
          <p:nvPr/>
        </p:nvSpPr>
        <p:spPr>
          <a:xfrm>
            <a:off x="4716016" y="4445496"/>
            <a:ext cx="3744416" cy="720080"/>
          </a:xfrm>
          <a:prstGeom prst="hexagon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Esporas 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5" name="4 Hexágono">
            <a:hlinkClick r:id="rId3" action="ppaction://hlinksldjump"/>
          </p:cNvPr>
          <p:cNvSpPr/>
          <p:nvPr/>
        </p:nvSpPr>
        <p:spPr>
          <a:xfrm>
            <a:off x="611560" y="5468563"/>
            <a:ext cx="3744416" cy="720080"/>
          </a:xfrm>
          <a:prstGeom prst="hexagon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Bulbo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6" name="5 Hexágono">
            <a:hlinkClick r:id="rId3" action="ppaction://hlinksldjump"/>
          </p:cNvPr>
          <p:cNvSpPr/>
          <p:nvPr/>
        </p:nvSpPr>
        <p:spPr>
          <a:xfrm>
            <a:off x="4716016" y="5468563"/>
            <a:ext cx="3744416" cy="720080"/>
          </a:xfrm>
          <a:prstGeom prst="hexagon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Vegetariana 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7" name="AutoShape 2" descr="data:image/jpeg;base64,/9j/4AAQSkZJRgABAQAAAQABAAD/2wCEAAkGBxQTEhQSExQUFRUXFBQUFxcVFRQUFBcXFRQXFhUUFxQYHCggGBolHBQUITEhJSkrLi4uFx8zODMsNygtLisBCgoKDg0OGxAQGywkICYsLCwsLCwsLCwsLCw0LCwsLCwsLCwsLCwsNCwsLCwsLCwsLCwsLCwsLCwsLCwsLCwsLP/AABEIALcBFAMBIgACEQEDEQH/xAAbAAEAAgMBAQAAAAAAAAAAAAAAAwQBAgUGB//EADgQAAIBAgQEAwYFAgcBAAAAAAABAgMRBCExQQUSUWFxgZEGIqGxwfATMkLR4VLxFBYjYnKS0gf/xAAaAQEAAwEBAQAAAAAAAAAAAAAAAQIDBAUG/8QAKREAAgIBBAIBAgcBAAAAAAAAAAECEQMEEiExQVEUM3EFEyIyQmGhFf/aAAwDAQACEQMRAD8A+4gAAAAAAAAAAAAAAAGJSSzeQBkHOxXFYx0z+RUnxSTzvZdjmnq8cXV2bx083zR3AefWNz/O/UnhiZbSfzKLWwfgs9NJHZBQo8RWkvVF5M6IZIzVxMJQcezIANCoAAAAAAAAAAAAAAAAAAAAAAAAAAAAAAAAAAAAAOdxLHct4x13fQpkyKCtloQcnSJsZjlDu/kcXEYmU3dvLoRqXUhqq+/c8jPqZT+3o9HFhjEjqSbfYsRpZZmtrI25rnGml2bt+iP/AAyv1WuZYw1T+DWF9ySNOxf7FG/ZLFWLeCxPK7PT5HNxNblRG/ejk88ms+heGdwl+nspLHuXJ6sFXhtVygr6rJlo96ElKKkvJ5so7XQABYqAAAAAAAAAAAAAAAAAAAAAAAAAAAAAAADStUUYtvYhuglZV4ji+RWX5n8O5wa08syavUcpNvVkDPG1OZzZ6eHGoIjjJ2IZ9iapIjpUW87HBK26R0LjklkrxaVr2GETUVfUkWH6tLsiTlSVr3NFik3bKuXFGacyS5rBLob+hso8GbKmLqpNXv5Fem+WVlp0R0pUYvWKIngI6xbXjmYywybtF4zSVM6fA6l1LxX1OocrgVPkUlJq7lfytl9Tqnu6X6Ss83P9R0AaTqJatIgnj4Le/gbSnGPbM1GT6RaBRfElsmRVOJPZJeJm8+NeS6wz9HTBx5cSnba/gavikrXy9CvysZb48ztA88+LVdlfyRZpcYeXNH0IWrxsPTTR2AQYfFxn+V59Nyc6E01aMWmuGAASQAAAAAAAAAAAAAAADjcZxWagts34nVr1OWLk9lc8lXqOUm927nFrcuyO1eTq0uPdK34Juc0SctNOpJSoby9P3NJVneyVkjynHzI7r9GyhFZ6vq/vIx+Lch5rmb3t5Eb0uiaN6cfXdk/IR0ZptpXy7MkuWTKvs2RlT7EMfdTt8/3EapKZFFtmOYq4iu01ZX67eZJB3+ZNkUTc3QzPG1Lcql4EcWbsvGbXTIaT7RRdV7ttktKZpjqT1X2ilDEK+SyXzKSybWaKNo7LkiKUiksTfsRfjMh5kFjZLiaPNq2vPIr1KU01m33JZVyWFe6K70y1NEFHDzTvzOxdSl1uiPDYuMny3zXaxdiTBrwyk2/Jz2mnzRvdZ5PM73C+J86tLJ6FBxWtiJSs9DfFneN9mc4Kao9OChwzF8y5XqtO6L56+OanHcjzpxcXTAALlQAAAAAAAAAAVMdjVBWWcnovqyspKKtkxi5OkV+NVclFb5s5UEo2b1eQrVm23J3ZFOpueRmzKctx6WOG2NElaqU5TfNa2Vr379DZ1E+5o2ckpWbRVGkJvdWz9TMJe95GTFJXlfpkZeUWLMKqvbfXsSRqJ6GkqiWV7M2TOjgyZmUSJu3Nla2jvqSuRWxVayKypKyY8maNa7sWJJ6pX+BVwTTu875al1aCF1yTLskizMVZW+/UgUrG1Pxvm/jsWTK0S1ldHInDlly/dup1WzlcXp+7zp2cHn4P6XKZv236L4+6I0m9fhpYzboVqOJ2JnUOWM1Lk2aoVXk2VsLXc3azVu/zJVX95xay67FjDtLoL5onpCdKww1apzZv3RVxqvy/2v0uWaMkTavhlOa5RdhK/kzapTM05IkbOpK0c98keEk4u/Q9DTldJ9Tz+51uFTvTXZtfE9HQyq4nNqVa3FwAHpHGAAAAAAAAAQ4vEKEXJ+Xdnm6lVtuT1ZZ4rieadto5Lx3Zz31PJ1ebdKl0j0MGParfbN5TI6lmrPf5GHPTuaTZwyZ0JGtklZEU2765W073DmVqlXP1/gxcjRInr1Mslcs0XkUoRuy5BkwTuyJdG8op26okUipCvdXs1465GkMQ5K8etn2NdyK7WXZSKlCk3Jt3sn6m9Kd7pq1vR+BI5lbvljrgnjZaWzzMSkueL5mrJq2zv2KdSvZXZQq41O/35alJ51EtHG2dypI1VXM5lDGZPmeSzvp6m8q11e/gQsyfJP5dcHQ/Gd+2Wf0Na0eaDi3e8Wjl08am2ldvZHQwuGna8rRz319NiYT3cdhx2nn8K+VZu/cs/wCKyyu/DM7+F4JRhbLnfWWfw0L9OCWSSXwRWOll5lRMtRH1Z46piJ2fuTe35XuVKNazcdlprfwPoPL1TNJUFLZeav8AMvLRN/y/whaqK/j/AKeUoWaWXrbU6GH8jp1OGU3ty945L00K1TCOGeq6r6oyemnDnsfmxkbwemf89iVTKUa2xNTuaQkUlEtwOvwyNoeLbOPSR36EOWKXRHr6GPNnFqXxRIAD0jjAAAAAABDi6vLCT7Exz+Nv/S81+5TI6g2XgrkkedqyzIpVBUqO+hHKVz5/IetFGZ1cr9CpLEO/axM45kMln5GDs0VGI1Ha7VjDRipHT7yN3Ut8SCSSlF+PlYs7FF184qzd/gWYt75FkykkTOJHRoqN7LXx+uhujVvJ217lyvJlmHI0hJ2XNZPe2hpOoZyZZIjxNmvv1KCpLZ92WK9QpVa1jjyTOmEWb1arirRSa7m+GU6r5Y+bd7L+Slhqc69RQi7f1NbRPacOwKpxskXwwcvsRmmsa/sxw7hcKeaV5byev8I6CiZSMpHdVKkedKbk7ZhI2TMM1uLor2T3NJyW5jmBdZGRQV+uXr8TJhZBs2jOySjisGr80Vn0W/gRUTp2JMHhouTbWfTbxEcClPjiyzy1Hk24bhdJPy/c6YSB7GPGscaRwTm5O2AAaFAAAAAAAUuLwvTfazLppVjdNPdWKzjui0Wi6aZ4uoiCvTbWTt3LnEKfJJp7fdzk1cbyvPS177HgZI06Z68OeUTSkR2zT/ua0582euRmU0sjB+zQjdRZva+Zior6aPMxNXuieirZ65baley3RrQpPvsXowIFO6Ts18yalPcvFJGcm2bWNWzSu201e3cjZWUkugkYxErq134orz653N4tM1qmEnZouCliHZt3yaSt9Tl4qvt6FzFz11NvZnhv4tfna92FvBvVL6+hiobpUdUZKMXJnpvZvhn4VNOS9+XvS8Xt5aHbNYKxIkenCO1UjyMk3OVsIyao2TBQway1NmzVFZeiUZEUDJFEmQmYMNk3Tsg1iuXwu7duxLQq590Vq0vQ0pzaf36m+PJ5RZxtHo4u5kgwc7xROe5GW5JnnNU6AALEAAAAAAGGaSZuyOYCOfxPBqouklo/ozxnEMPKDaaeWqfQ95NnNx9KMl7y/c4tRp1PldnZgzOHD6PG4NqK5dOnR9l+xu6l9Czi8PyvXIozg79nbPujyMkXHho9KLUuTP4nTrmWaE3YglGxtGocknTLPktRnsS8xRpTzLEJkwk2ijVEzNJkc5tEU6zJsihNWzK2JxCSub1qxxeIYzJ5lTWEbZri8Usz2PsfRtQjL+r3vXT4WPknEuKJZJ3Pr3sZWUsHh5LelT9VFX+JvjxNPcydXxjpHduZaCRsbnmETbMKdiZmko3M2n4ZKZHKobkTgSQRmm75LGTNwjNi5Bi4ZlGeUURZDVjdFeiveLzRHGOZbGv1F1Lg6HDPyvxLpV4fH3X4lo9/D9NHn5P3MAA1KAAAAAAA0lE3ABUqRKlaidOUSKVMhqyylR57F4FM4WK4NNO8JNdtvQ9xOiRTwyMMmnjPs6IaiUej5/N1YZSptrrHX0ZQqcQSefMv+UWvifSJ4JPYqVuEReqXocOT8OUumdUNavKPn64xD+qPqiWPFqa1mreKPV1/ZmlLWC9CjV9jKL/QvQw/5sl5NfmYmcSfHqX9cf8AsinX9o6S/Un4Z/I9GvYqkv0olj7I01siy/D5eR8rEjweL9o+b8kJvyt8ziYurXqbcq9WfWv8s01+kS4DBfpNY6HaStbDwfGo8Gm82mfV/wD5pVaw34MtacpLyk3JfNryJqnB4rY0wVP8GpzpZaSXYZMLoiedZI0exibFehXUkmiW5ys5TYGUCCDSUTWm9iWxC9SklTslMksYsZizYUDVoG9gKFmDMUET4SF3fY3wQcpUVk6VluhC0UiQA9xKlRxt2AASQAAAAAAAAAAAAauJq4EgAIXTNXTLBiwBVdM1dIucphwBNlN0jV0S7yGHAihZQdAinQOnyGrpk0TZxauGOdicIemnRK1XCXMpQs0jko8xQrypPrHpuvA7GHxcZK6GJ4dfY5NXBVIO8PTb0POzYJLlI6oyjM7ymbqRwaPF+XKonF/D1OjRxsZK5y8Eyg0XeYEMai6mUyaKE7RkijUNkKINri4cjRO+hKxuTpEm1m3ZHRoRtkVqMC5TR6enwrGv7MMk7JAAdZgAAAAAAAAAAAAAAAAAAAAAAAAAAABYAAxYxygABwRpKgnsAAV63DKctYopS9maN7rmi/8AbJoAzlihLtF1kmumY/y+lpUn5pP9jWXBJrSpHzi//QBk9Ji9Fvz5+yKXCq6/VB+q+bNlgqy1a8gCnxMa6LrPJktPBPd38y3ToGQaQgl0RKTZZhTJYoA3SMWzIAJIAAAAA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32656"/>
            <a:ext cx="3240360" cy="214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6384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Hexágono"/>
          <p:cNvSpPr/>
          <p:nvPr/>
        </p:nvSpPr>
        <p:spPr>
          <a:xfrm>
            <a:off x="611560" y="2924944"/>
            <a:ext cx="7848872" cy="914400"/>
          </a:xfrm>
          <a:prstGeom prst="hexagon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Filamento grueso y contiene polen: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3" name="2 Hexágono">
            <a:hlinkClick r:id="rId2" action="ppaction://hlinksldjump"/>
          </p:cNvPr>
          <p:cNvSpPr/>
          <p:nvPr/>
        </p:nvSpPr>
        <p:spPr>
          <a:xfrm>
            <a:off x="611560" y="4445496"/>
            <a:ext cx="3744416" cy="720080"/>
          </a:xfrm>
          <a:prstGeom prst="hexagon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Sépalo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4" name="3 Hexágono">
            <a:hlinkClick r:id="rId2" action="ppaction://hlinksldjump"/>
          </p:cNvPr>
          <p:cNvSpPr/>
          <p:nvPr/>
        </p:nvSpPr>
        <p:spPr>
          <a:xfrm>
            <a:off x="4716016" y="4445496"/>
            <a:ext cx="3744416" cy="720080"/>
          </a:xfrm>
          <a:prstGeom prst="hexagon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Pistilo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5" name="4 Hexágono">
            <a:hlinkClick r:id="rId2" action="ppaction://hlinksldjump"/>
          </p:cNvPr>
          <p:cNvSpPr/>
          <p:nvPr/>
        </p:nvSpPr>
        <p:spPr>
          <a:xfrm>
            <a:off x="611560" y="5468563"/>
            <a:ext cx="3744416" cy="720080"/>
          </a:xfrm>
          <a:prstGeom prst="hexagon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Pétalo 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6" name="5 Hexágono">
            <a:hlinkClick r:id="rId3" action="ppaction://hlinksldjump"/>
          </p:cNvPr>
          <p:cNvSpPr/>
          <p:nvPr/>
        </p:nvSpPr>
        <p:spPr>
          <a:xfrm>
            <a:off x="4716016" y="5468563"/>
            <a:ext cx="3744416" cy="720080"/>
          </a:xfrm>
          <a:prstGeom prst="hexagon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Estambre </a:t>
            </a:r>
            <a:endParaRPr lang="es-CO" dirty="0">
              <a:solidFill>
                <a:schemeClr val="bg1"/>
              </a:solidFill>
            </a:endParaRPr>
          </a:p>
        </p:txBody>
      </p:sp>
      <p:pic>
        <p:nvPicPr>
          <p:cNvPr id="7" name="Picture 4" descr="http://cdns2.freepik.com/foto-gratis/_4283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364" y="307006"/>
            <a:ext cx="2391263" cy="239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384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Hexágono"/>
          <p:cNvSpPr/>
          <p:nvPr/>
        </p:nvSpPr>
        <p:spPr>
          <a:xfrm>
            <a:off x="611560" y="2924944"/>
            <a:ext cx="7848872" cy="914400"/>
          </a:xfrm>
          <a:prstGeom prst="hexagon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Las células que no tienen núcleo  se llaman 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5" name="4 Hexágono">
            <a:hlinkClick r:id="rId2" action="ppaction://hlinksldjump"/>
          </p:cNvPr>
          <p:cNvSpPr/>
          <p:nvPr/>
        </p:nvSpPr>
        <p:spPr>
          <a:xfrm>
            <a:off x="611560" y="4445496"/>
            <a:ext cx="3744416" cy="720080"/>
          </a:xfrm>
          <a:prstGeom prst="hexagon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Eucariotas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6" name="5 Hexágono">
            <a:hlinkClick r:id="rId3" action="ppaction://hlinksldjump"/>
          </p:cNvPr>
          <p:cNvSpPr/>
          <p:nvPr/>
        </p:nvSpPr>
        <p:spPr>
          <a:xfrm>
            <a:off x="4716016" y="4445496"/>
            <a:ext cx="3744416" cy="720080"/>
          </a:xfrm>
          <a:prstGeom prst="hexagon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Procariota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7" name="6 Hexágono">
            <a:hlinkClick r:id="rId2" action="ppaction://hlinksldjump"/>
          </p:cNvPr>
          <p:cNvSpPr/>
          <p:nvPr/>
        </p:nvSpPr>
        <p:spPr>
          <a:xfrm>
            <a:off x="4716016" y="5468563"/>
            <a:ext cx="3744416" cy="720080"/>
          </a:xfrm>
          <a:prstGeom prst="hexagon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Pluricelular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8" name="7 Hexágono">
            <a:hlinkClick r:id="rId2" action="ppaction://hlinksldjump"/>
          </p:cNvPr>
          <p:cNvSpPr/>
          <p:nvPr/>
        </p:nvSpPr>
        <p:spPr>
          <a:xfrm>
            <a:off x="611560" y="5468563"/>
            <a:ext cx="3744416" cy="720080"/>
          </a:xfrm>
          <a:prstGeom prst="hexagon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Unicelular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2" name="AutoShape 2" descr="Resultado de imagen para celulas procariot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2" name="Picture 4" descr="http://4.bp.blogspot.com/_TYKXEPKoytc/S_RUiNxVHLI/AAAAAAAADr0/GZwNwNVIO0Q/s1600/C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309" y="57150"/>
            <a:ext cx="4162425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468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Hexágono"/>
          <p:cNvSpPr/>
          <p:nvPr/>
        </p:nvSpPr>
        <p:spPr>
          <a:xfrm>
            <a:off x="611560" y="2924944"/>
            <a:ext cx="7848872" cy="914400"/>
          </a:xfrm>
          <a:prstGeom prst="hexagon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Hay dos tipos de frutos: frutos secos y frutos carnosos. La almendra  es: 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3" name="2 Hexágono">
            <a:hlinkClick r:id="rId2" action="ppaction://hlinksldjump"/>
          </p:cNvPr>
          <p:cNvSpPr/>
          <p:nvPr/>
        </p:nvSpPr>
        <p:spPr>
          <a:xfrm>
            <a:off x="611560" y="4445496"/>
            <a:ext cx="3744416" cy="720080"/>
          </a:xfrm>
          <a:prstGeom prst="hexagon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Flor 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4" name="3 Hexágono">
            <a:hlinkClick r:id="rId3" action="ppaction://hlinksldjump"/>
          </p:cNvPr>
          <p:cNvSpPr/>
          <p:nvPr/>
        </p:nvSpPr>
        <p:spPr>
          <a:xfrm>
            <a:off x="4716016" y="4445496"/>
            <a:ext cx="3744416" cy="720080"/>
          </a:xfrm>
          <a:prstGeom prst="hexagon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Fruto seco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5" name="4 Hexágono">
            <a:hlinkClick r:id="rId2" action="ppaction://hlinksldjump"/>
          </p:cNvPr>
          <p:cNvSpPr/>
          <p:nvPr/>
        </p:nvSpPr>
        <p:spPr>
          <a:xfrm>
            <a:off x="611560" y="5493746"/>
            <a:ext cx="3744416" cy="720080"/>
          </a:xfrm>
          <a:prstGeom prst="hexagon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Fruto Carnoso 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6" name="5 Hexágono">
            <a:hlinkClick r:id="rId2" action="ppaction://hlinksldjump"/>
          </p:cNvPr>
          <p:cNvSpPr/>
          <p:nvPr/>
        </p:nvSpPr>
        <p:spPr>
          <a:xfrm>
            <a:off x="4716016" y="5468563"/>
            <a:ext cx="3744416" cy="720080"/>
          </a:xfrm>
          <a:prstGeom prst="hexagon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Fragmento </a:t>
            </a:r>
            <a:endParaRPr lang="es-CO" dirty="0">
              <a:solidFill>
                <a:schemeClr val="bg1"/>
              </a:solidFill>
            </a:endParaRPr>
          </a:p>
        </p:txBody>
      </p:sp>
      <p:pic>
        <p:nvPicPr>
          <p:cNvPr id="19458" name="Picture 2" descr="http://www.clubdigital1015.com/home/wp-content/uploads/2015/05/ALMENDRA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8640"/>
            <a:ext cx="4176464" cy="250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384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Hexágono"/>
          <p:cNvSpPr/>
          <p:nvPr/>
        </p:nvSpPr>
        <p:spPr>
          <a:xfrm>
            <a:off x="611560" y="2924944"/>
            <a:ext cx="7848872" cy="914400"/>
          </a:xfrm>
          <a:prstGeom prst="hexagon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El pez tiene respiración: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3" name="2 Hexágono"/>
          <p:cNvSpPr/>
          <p:nvPr/>
        </p:nvSpPr>
        <p:spPr>
          <a:xfrm>
            <a:off x="611560" y="4445496"/>
            <a:ext cx="3744416" cy="720080"/>
          </a:xfrm>
          <a:prstGeom prst="hexagon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Pulmonar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4" name="3 Hexágono"/>
          <p:cNvSpPr/>
          <p:nvPr/>
        </p:nvSpPr>
        <p:spPr>
          <a:xfrm>
            <a:off x="4716016" y="4445496"/>
            <a:ext cx="3744416" cy="720080"/>
          </a:xfrm>
          <a:prstGeom prst="hexagon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Cutánea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5" name="4 Hexágono"/>
          <p:cNvSpPr/>
          <p:nvPr/>
        </p:nvSpPr>
        <p:spPr>
          <a:xfrm>
            <a:off x="4655504" y="5513883"/>
            <a:ext cx="3744416" cy="720080"/>
          </a:xfrm>
          <a:prstGeom prst="hexagon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Branquial 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6" name="5 Hexágono"/>
          <p:cNvSpPr/>
          <p:nvPr/>
        </p:nvSpPr>
        <p:spPr>
          <a:xfrm>
            <a:off x="611560" y="5513883"/>
            <a:ext cx="3744416" cy="720080"/>
          </a:xfrm>
          <a:prstGeom prst="hexagon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Traqueal </a:t>
            </a:r>
            <a:endParaRPr lang="es-CO" dirty="0">
              <a:solidFill>
                <a:schemeClr val="bg1"/>
              </a:solidFill>
            </a:endParaRPr>
          </a:p>
        </p:txBody>
      </p:sp>
      <p:pic>
        <p:nvPicPr>
          <p:cNvPr id="21506" name="Picture 2" descr="http://ciberdroide.com/fotos/wp-content/uploads/2012/09/AC_IMG_4298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442" y="260648"/>
            <a:ext cx="3351108" cy="248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965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>
            <a:hlinkClick r:id="rId2" action="ppaction://hlinksldjump"/>
          </p:cNvPr>
          <p:cNvSpPr/>
          <p:nvPr/>
        </p:nvSpPr>
        <p:spPr>
          <a:xfrm>
            <a:off x="2915816" y="4725144"/>
            <a:ext cx="3384376" cy="1152128"/>
          </a:xfrm>
          <a:prstGeom prst="roundRect">
            <a:avLst/>
          </a:prstGeom>
          <a:solidFill>
            <a:srgbClr val="7030A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VOLVER A JUGAR…</a:t>
            </a:r>
            <a:endParaRPr lang="es-ES" sz="3200" dirty="0"/>
          </a:p>
        </p:txBody>
      </p:sp>
      <p:sp>
        <p:nvSpPr>
          <p:cNvPr id="4" name="3 Rectángulo"/>
          <p:cNvSpPr/>
          <p:nvPr/>
        </p:nvSpPr>
        <p:spPr>
          <a:xfrm>
            <a:off x="1015162" y="2852936"/>
            <a:ext cx="7113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Gracias por participar </a:t>
            </a:r>
            <a:r>
              <a:rPr lang="es-ES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sym typeface="Wingdings" pitchFamily="2" charset="2"/>
              </a:rPr>
              <a:t></a:t>
            </a:r>
            <a:endParaRPr lang="es-ES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522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Hexágono"/>
          <p:cNvSpPr/>
          <p:nvPr/>
        </p:nvSpPr>
        <p:spPr>
          <a:xfrm>
            <a:off x="611560" y="2924944"/>
            <a:ext cx="7848872" cy="914400"/>
          </a:xfrm>
          <a:prstGeom prst="hexagon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Unas de las características de las algas y  las palmas es: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3" name="2 Hexágono">
            <a:hlinkClick r:id="rId2" action="ppaction://hlinksldjump"/>
          </p:cNvPr>
          <p:cNvSpPr/>
          <p:nvPr/>
        </p:nvSpPr>
        <p:spPr>
          <a:xfrm>
            <a:off x="611560" y="4445496"/>
            <a:ext cx="3744416" cy="720080"/>
          </a:xfrm>
          <a:prstGeom prst="hexagon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Heterótrofas 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4" name="3 Hexágono">
            <a:hlinkClick r:id="rId2" action="ppaction://hlinksldjump"/>
          </p:cNvPr>
          <p:cNvSpPr/>
          <p:nvPr/>
        </p:nvSpPr>
        <p:spPr>
          <a:xfrm>
            <a:off x="4716016" y="4445496"/>
            <a:ext cx="3744416" cy="720080"/>
          </a:xfrm>
          <a:prstGeom prst="hexagon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Unicelulares 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5" name="4 Hexágono">
            <a:hlinkClick r:id="rId2" action="ppaction://hlinksldjump"/>
          </p:cNvPr>
          <p:cNvSpPr/>
          <p:nvPr/>
        </p:nvSpPr>
        <p:spPr>
          <a:xfrm>
            <a:off x="611560" y="5468563"/>
            <a:ext cx="3744416" cy="720080"/>
          </a:xfrm>
          <a:prstGeom prst="hexagon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Se alimentan de otros seres vivos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6" name="5 Hexágono">
            <a:hlinkClick r:id="rId3" action="ppaction://hlinksldjump"/>
          </p:cNvPr>
          <p:cNvSpPr/>
          <p:nvPr/>
        </p:nvSpPr>
        <p:spPr>
          <a:xfrm>
            <a:off x="4716016" y="5468563"/>
            <a:ext cx="3744416" cy="720080"/>
          </a:xfrm>
          <a:prstGeom prst="hexagon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Autótrofas </a:t>
            </a:r>
            <a:endParaRPr lang="es-CO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www.lineaysalud.com/wp-content/uploads/2015/02/algas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60648"/>
            <a:ext cx="3600400" cy="23108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63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Hexágono"/>
          <p:cNvSpPr/>
          <p:nvPr/>
        </p:nvSpPr>
        <p:spPr>
          <a:xfrm>
            <a:off x="611560" y="2924944"/>
            <a:ext cx="7848872" cy="914400"/>
          </a:xfrm>
          <a:prstGeom prst="hexagon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El moho se desarrolla sobre: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3" name="2 Hexágono">
            <a:hlinkClick r:id="rId2" action="ppaction://hlinksldjump"/>
          </p:cNvPr>
          <p:cNvSpPr/>
          <p:nvPr/>
        </p:nvSpPr>
        <p:spPr>
          <a:xfrm>
            <a:off x="611560" y="4445496"/>
            <a:ext cx="3744416" cy="720080"/>
          </a:xfrm>
          <a:prstGeom prst="hexagon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El cuerpo humano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4" name="3 Hexágono">
            <a:hlinkClick r:id="rId2" action="ppaction://hlinksldjump"/>
          </p:cNvPr>
          <p:cNvSpPr/>
          <p:nvPr/>
        </p:nvSpPr>
        <p:spPr>
          <a:xfrm>
            <a:off x="4716016" y="4445496"/>
            <a:ext cx="3744416" cy="720080"/>
          </a:xfrm>
          <a:prstGeom prst="hexagon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El Agua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5" name="4 Hexágono">
            <a:hlinkClick r:id="rId3" action="ppaction://hlinksldjump"/>
          </p:cNvPr>
          <p:cNvSpPr/>
          <p:nvPr/>
        </p:nvSpPr>
        <p:spPr>
          <a:xfrm>
            <a:off x="611560" y="5468563"/>
            <a:ext cx="3744416" cy="720080"/>
          </a:xfrm>
          <a:prstGeom prst="hexagon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Materia en descomposición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6" name="5 Hexágono">
            <a:hlinkClick r:id="rId2" action="ppaction://hlinksldjump"/>
          </p:cNvPr>
          <p:cNvSpPr/>
          <p:nvPr/>
        </p:nvSpPr>
        <p:spPr>
          <a:xfrm>
            <a:off x="4716016" y="5468563"/>
            <a:ext cx="3744416" cy="720080"/>
          </a:xfrm>
          <a:prstGeom prst="hexagon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Una planta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7" name="AutoShape 2" descr="data:image/jpeg;base64,/9j/4AAQSkZJRgABAQAAAQABAAD/2wCEAAkGBxQTEhUUExQUFhUXGBQVFxUYFxgVGBQXFRQWGBQVGBUYHCggGBolHBQUITEhJSkrLi4uFx8zODMsNygtLiwBCgoKDg0OGhAQGiwcHCQsLCwsLCwsLCwsLCwsLCwsLCwsLCwsLCwsLCwsLCwsLCwsLCwsLCw3KywsNzg3LCssK//AABEIAMIBAwMBIgACEQEDEQH/xAAbAAACAwEBAQAAAAAAAAAAAAADBQIEBgABB//EAD0QAAECBAMECQMCBAUFAAAAAAEAAgMEESEFMUESUWFxBiIygZGhscHwE0LRUuFigqLxFENTcpIVIzOywv/EABkBAAMBAQEAAAAAAAAAAAAAAAECAwAEBf/EAB8RAQEBAQADAQEBAQEAAAAAAAABAhEDITESQVFCE//aAAwDAQACEQMRAD8AM5tzzUlJ7LnvXoC7HG9aUSGFzGBEYEBTYEdiG0qYWEVoUnGgJ0QIsYMFT/dJp7E6n/1aMz83/wBkLqQZDSNiWg433CnklkSdJNr8TUN/LvIJcXl2dP8AaLhvP9RQpqdYwdah53Uda79vIeSRdhRA+5JcAaa7NR+kZHnzTFkVoGgWOf0lBNG/ALZq/I4m13HvXPvzSfDTPfrRPn9G3QTNRTk0AcTT1QDFJHVoFSjvOpUv/bVU/ENWviUu9g77+Sjtv/1QkkSe2QlsXECeCX9arcn+NX/jS03igq/AnSdQV89hxnE6pxIzRGqpLqF9NtDnN7fBWWRmndySTD5024pnVh7TacW2/ZGeWxvzBnS7TlVp3tsubMPZmNsbxZwtu1yQfpvF4bg8btfD8eCAZ0OsascNDZXxuUth7KzTHtsajeM28xmD8opxYdBUEEZ13Dj+cuKWQ4JPWNnaOGZ57wrcCZLXXo0nIg0Y+3kdFb9EsTbkvSrplw8EtFCO0zUcQN1a/tkqoCeUvAEM96sbCjspw4A5RIRXqBCMDgTlXiMVkqFM0ScLywcVysmH8ovEQ/JdEF1INXkQXK9YVHqorQihAD1Kq3WGPBDjzIYKnuG87lCJHDRtE0A1WbxKfJNaXJo1v590utcgydFxLEzX9Tz2W7s7nc318SqUOxLnGrtXew3BV2ClSTVx7TvYcEkxzGdlpDc8lC7/ANVk/kXMY6QthVa03WOm8ViRDUnuVOLFLjUkkqACXnfp854sMmSmkhiJGqVQ5cnJeirSFPWZVPz6fT8DxDaaEfFYhGSyXR+dyzHzetJiD6gFc3ygWx37yqJiKxHKoRH0/KpnTcXGRVflYmXck7H8f3TGUdkn6TjSSEShotDANWrLSJJNa6BauQZVt1Lf00L5qcLNrYPWANAdTpzWd6K4jMTMekauzfaqMuFaWK0M/I1dXJWpJpaL/gppR/M+mFHwaX24ejvbgVchPa4Vs4HMH5YqpBmdniDYjQjcQoxIZb/3IXZ+5udB7jjorY8vCXPTGXmDDvtVbo7MsP6Xfqbx4DubRg2J1hQP1bvtmD8/KWWjBw2m943cDvCnLxfpuAr1K9Vx+wnNjt7TQrpzf7ErOLJaoOCtRetf7h2hv3mm/f471WcLK0pQy1QLUUtsoUTBQSEMlGIUHhGEoBXKRhrxEpOTnzXBccyoKSo1VB7kNzlWnY9G2zNh7lLa3FPEpup/hb5n9rJWBfaOZ/pG7mrERt+A8zoqs04jmuXfk/q2cqOKzJaw7KxU9Fr415LX4iyrVl5qFnvCjnfddPzhYjysUNN0OijRX+mMYUy2h8lWmX1KA11FIG6WZ5em/XZw96Pk1C+hQ5PbhrE9H4FXNt80X0eXhUh9y5N3tbnGamMOzWfxXDnZCtVs2MO0izGEbYqkz3p/XGFkJZzRQ5p1IwimMfCaZLpOXINLp+0vIZ4VL/P3Wmht2WhL8LgZGiZxCsHOK8YWQm5I8SlFVEUA5o/A4kYtKostM0O008xu4FBiNqKhVw4tPrxC3W4anqH6sPs5Obur7ehV6HEa8VAqCKEb6pTLR9k72nQ6jUFE/wDE8UqYbsvxzC6PF5OfSahvJRS07LjVwu11Lub36jdXerUdgzGXvn4X8FRiQ9oChuLtPHd30Hgr0pE2210IpTcQfate8rszULOAkKBKKUMhVAEoZarBCE4JoWwGi5EouWLyM/FNygOOihGiUPeoPco06ZeqER+04nQWHcixIlAfmaHDGXipb164pmBOhafKoEWWrXl8CYQmalEbBtSlyuHeu3i09MvMQkixSTNNStxiOG6hJnsLDUjxS858PGBdBJUPoFa58gCcgh/9MGipPNW4yQhmuSYYfIFxunkLCr+2fNOJDDQCChry2z03OJdH8PpdbiVgVbQJPKS9AreGxnh6lxuivlgDdeOnGhwbqVci3JKpvkQXVITyAtR5dpyyVdkiK1VxrVGLGAWYaEKI7Kapa2ZqjsiJLT5z1ee0aLM4rh0QvBZUjIhaWFoibO9Dv+qfiFshKuawB2ea8mIKaOigBdCe1+5aa6nqcJGu+05HXcdCr8s3bYWHMXbvBCFPQKFQlY9wdfnzuTy+yWGWGxKgtJu3zGiuwH7MSuj9P4x+R8slkwdiI17ey8eB+4eYPer0a7SBn2m/7hcLt8euxPU9mMQD55HwQHBEl4+20O3+Va0HjtBevC6s3qKsQho7wgPFExa8ouUqrkS8YyYdcoDnr2YNz3oG0oWqSJOuR4o1PnLL3QoPcefkrLADkKePuufyVXIoZYDefIKzAZUk6CwUa35AeJV6XgdQFck++1KrxGhLpqQDqplEN0OqbgRnJnCyDUIYlDuK1Bou+mFuG6zkOSNbBM5aQ5pjsAL0jihxv08bDAFFJrdwXhKI0+K3ASapEr3ZXFiMYNz0pxKYTSYFFn8QeL3CFGD4TBDASK9Yl3WNTfQcMk0gRVnZOaItVM4MevzNJb7dGeNNKOB+eyK4U1KRysfJMGzFULZw3A5+JuVbCSQ41VtwqvWSpA2ieFUmfpfJJRMRcCl0JprbX2yRZmNQEqtKzNqp9Xk6lJ02LC6C4EXbR45CzvI+SsyTqtB3JS3Edk00Nj871Yw6dDnloy/Cr4PNLqQm8WGeHmhezOhqNbO6wF+IPirhPzelrH7MZpvdhHCrDtDyBTWI1ej476c+4A4IcQIzlByqQEFcvQFyJXz+ZN+9Arei9mIlyoS+a56otg08Pnqr0uy6pE3+bgmUvyXN5PlVyi7I8XeinCiFgIc6o9FFv28yfVKMamDsuI4qMno9FnOkcNhoaIkljUOKbEL5LNx3OcSePcrODTLmxABkjrFk6D7GDuXslG6pBF6rOS07ELmi9KDx3rT09LoSm4kvCFJtERpW7wAg3giMajALxzaLdZyG+OAiQyHZHL2SjG4lBZbrAYpiVAfVYDG8YcHFqc4vMGnisLOxCXea2M/rQnGHYs7aFTl8uthhs+Hr5nDcQtHhEyQE28GmuPocKIN6vS8QUzWJbPk6prh+IG11C4h55K1sQEtsV4HkNoc0tbjjIdNrJXY8w0gOBqCKhaThf10CaG02l0rhucyxBpf584q5FmrJdFnQjffppeGUvHu23imMnLbEbO35CzDMRAK0eEzQe4JvD45LC70aTAO1CI0eB/yt7ptCdUeCT4g/snc+GfBybQTn3+q9PH1zae0Q3oxQoisQJcu+ZLlivmUwauPNHk2XzVU9o8yr8sLrnVGLb949k0lW1Ko0F+755JjKC4PJc+/6eBNb2e9J8XlSCQRVpTulDycfdSmAKGqjn4d8snujx2iWnNMcA6NkOBddaHEp2FDzooYXjsN5Aalu/wCHlO4EqBSmitFtFnMRxsQ71CLhfSVkTqk0S/sOdNXRKlWoL1RJvUI0JyHemkM4bq2XsRpuFVgPre9dEfaWz3rWTipAgbBPGtlUxVu00q9EddVpt1G1pVULGLxRtQQsjMSxqedclusWYKpS+WB0uhLymZmHKEf2TWB1RVWYzaZKk9x80/elo7HkGvfvTCTmEjLirss7JbjNPChCIKFM4j9lgboLBJ8NcrE5MHJT0MnHk1N2SmNMmvLJFmY1kmjxSK+RRkFYjz/jqtf0PmdpwXzJ8frZr6D0JbcKuJzRN/G1xQ2A3uYPEp1Ka/NUixAdaEK5xYY32DgT5VT2TNq/NV3Z+oa+DPQnBTchlVIiQVy8Xqxevl57R5pjKpbXrG2pTCXK54tV0Z/PmoVqSfl3aqk5xpUaX8PgXsKLR1ss+43CjuezZNJwUc7xSHGcS2WlN5mLUA9xWR6UPo0rjp2GxrEHRHnOiHJYm9mR9lVjmrigrqmJ+eD8NMUxH6lKVtnxKBKTha4EaEKkpNKP4knBmn1bo5iH1WUNahOmmhWG6ARXbS+kRJcGh+FcczzVhrfSvBi0ItVXnRAb0pwVcQ6KbSqzJLXhQYtxdGcUGNHAF1mZnHGEGqUteFo8TnYZF1k40wzaOyVK7h4LFZVLI4AqE0lzVVMRl6AuATy9ClRjAHNMpC6zEV5JutB0YgucXZ7Iy71TeeTo59tPLOogTUapTODKgDeUmmz1iua6V/HFSajXSubilXpppKWRRmFXN6nYWw3VeF9Y6CQdb5aZhfMMPlSXr7F0TgbEE1pU/PyunE7pPfxfiuD48MW6u0800o0gf1Fq0UtZqQyUwXxohcGODQ1gJaKg5uy5N+Zv2GwXXhDSRQCVNzkOqoRy9Q68V4sV8zPaPNX4DktinrHvV2XfZc6tMhl6qtWhHA7PhceR8keAVCKy9BrYcxdvjcJNwZVqtQkvSCUL2dyaSpqFYm5SoroRrkuTeeVWPjk/Jua42sl5avp+JYODXJJInRsaBHPl59P6YvZRIUEmwFVrj0aBN02wno00HTNG+eDMCdBsLLLlb5wsqOHyWw2yvAKWZ/Q1Q3sFKoSLHNlWaFQjoxAFSsrjGI0BPgtFiDTsHksJikUgGgqVLyfPR8xnZ7EnEm6owZgg18V0zmTvKrtC6MYzJ6FscLmQ91hQWtXKy0cXDQW5LH9HWVcF9WhSw+mK7vZc3zVh6wDOiUNzqnaC00nhkOGwNaLeqlGiUdREDkd6o5nt6YQpZJp6T1CfQqXVaNCqo++rckjLRYCXTEqtFMQ6OUoMkH9yplK+i/o9hW08WX0eIBDh8GjKm4Vsl3R2QDb0y32FeasYo76j2whfau//AGDOpG/LwXoePPMuXd7Vvo9L0YCe06rz/N6WoE9KDKMoEZwXVmcnENX2i4Ku5FeUFxCYHhJ3rlGy5YHzSOeseaPLOQZgXPNdBdRc6lNoBVo0+evul8GIrQetZ0BYo2esMjU/zDtD0P8AMhRMSq3ldClo/XMNx6r8jucK0OWlfCu5KcSDoTyDY1oR+OBzUN46ePZzE7qvCxIJTPuNeCov2qGhXPcnjVvjbQBDmtrYV1O4JrhMc1o4UcM9V89wube1waesK1G0Oyd4WzwcuJqTUnNcvlx+a6c2WNxL0IXrhRV5DK6PMOzVfFbz2l5PqnMx6KjEmw3NCmYtSUixSYJW8mr8g5h67EgbJHjMgHdZuWoSts2ai60GGv2hQpO2fTcYeZw3cFXZhR2srL6JOYQB1slYwjC2uKrLr+N2EnRbAyHVIstxGcA2istw3YbUKhGQmeX2F0QzvaJUmxbKzNylVUfLur8yRsGUeG4KbjZVvpFqhMRNAhw13VSabU2VuA0jZhtHWdSvBDhN2RtHPQJ7gsns9d2Z8greLx/qp71yGLQITAN2vzvQcEgF7jEIu/IbmDLPfw4KpNvMZ+wLNF4hyoB9vzhuWlw6BstrSlchuGi78TvtzW8WiKKLl6SgxCqpouchuXj3qJeiFeLkKq9TFYCZZc8ygNVuab1jzKqxAuZTo8F6t7aWscrDYiwiTAqK30PEUyPNGaP8SzYNPrMFG1yiN/TXfWtK5V5oBcq7qtcHA0IuOH5S2GhROypFiCOB0O47iEuIIN8vVb2LAbNsL20EZoG2zIPGhHse45hZabk6Zg2sQbFp3FR8nj/sPnRaIYrWi02Axm1Fxos9Eln32abIuoYdEc11965fJ8PH1OHGsKUojNi1F0qwc7UMFMWtup56alM3Do4+SSz0qStPPwL1VMwQ7NNqUc1k/wDCXreu+if4LLGxV+Hh7TeyvwIAbYBL+babqljNRDsq+CzlKJlNQg4UIVCDhoBtZVkJWoZO1bTglkQKMIUFFJGgE/uQHlHiPAH5VF5qhRiEy/RVTD1POm9Gf5+iNKy2rvP1KOMXQ28e4fKknad3BXZucsGQxVzsh/8ARrp/dVpiPSjQ2pOTBm7nezfls1dwjDi4mpv/AJkS3/Bn5/YLtxj/AJiNvfdXMEw8U3tBq53+o7v+0fNU9c4KAAaAALCwCg5y6ZOekbXPcgvKk5yA5yIPHKDivS5QqiWuqVyG4rxErIzLeseaqParse7jzQHtUbD9U3BEY5c9qjVIbqw0rxxQwVMFYXsB7mHabYjI7v24JuWQ5tuy7ZhzFwKVLYgF6UJvr1a1GlUqaudDqhxgZrC3wnbLmkfw6EfwnX1QoGGhxBFnDQrSSmMnZ+nMAxWaO/zG2pnbb0uTXO+QR4cow9Zh2m/qGY5tIB8QobxKpnXF3DZNwhCgrvAzCm09/A2KhDiubkajgrInGv7Y71D8WfDfrocUB2YIVcyY0V4Bp7LiOBuFF0GugPI0QbqpClCEdrKLnN4O7igzDa07XgsI8WDvQXABdNRyaVDt25Vs/t8Sh2iK+IAgPiHRQfEO8BBL67yjy1knxO9AcVMsJXpg7N3eGZ8PgT58V/rfp5Ahb/RF2yTssG07+lvFx1RpaQiPzBYz+p2WZOWY/dPJKTbDFAAB68T85UXRjH+J3X+lmHYM6pqTftxD2nV+1o+0cc1oGsa1oa0ANGQUPqWXhcurM5E7epOcoOchuehlyJUnOUHFRJUHORLa9qVBzlFzkJ70xbUjFXqqmMFyYrPTPa70JcuUL8PPqvEzUHLlySmjxqM355LlyBkhp83Ircu9cuQFMZphh5o40tl6rxchr4MMpo9bw9V00vFyjBdCNgjh3zvXLktMkDdEmOyvVykeKsyfT3S9pzXq5bDV4EV2S5crgPCHVJ13omHi5OtCa8b3XLk8+gbfceaMvFy6MfE9fQ4ma8K5cnTDr7KK5ciyL0PRcuRharv9/wAKDtPmgXLkSgLly5E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452" y="323269"/>
            <a:ext cx="3115047" cy="2333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6384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Hexágono"/>
          <p:cNvSpPr/>
          <p:nvPr/>
        </p:nvSpPr>
        <p:spPr>
          <a:xfrm>
            <a:off x="611560" y="2924944"/>
            <a:ext cx="7848872" cy="914400"/>
          </a:xfrm>
          <a:prstGeom prst="hexagon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La levadura es un hongo: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3" name="2 Hexágono">
            <a:hlinkClick r:id="rId2" action="ppaction://hlinksldjump"/>
          </p:cNvPr>
          <p:cNvSpPr/>
          <p:nvPr/>
        </p:nvSpPr>
        <p:spPr>
          <a:xfrm>
            <a:off x="611560" y="4445496"/>
            <a:ext cx="3744416" cy="720080"/>
          </a:xfrm>
          <a:prstGeom prst="hexagon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Pluricelular 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4" name="3 Hexágono">
            <a:hlinkClick r:id="rId3" action="ppaction://hlinksldjump"/>
          </p:cNvPr>
          <p:cNvSpPr/>
          <p:nvPr/>
        </p:nvSpPr>
        <p:spPr>
          <a:xfrm>
            <a:off x="4716016" y="4445496"/>
            <a:ext cx="3744416" cy="720080"/>
          </a:xfrm>
          <a:prstGeom prst="hexagon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bg1"/>
                </a:solidFill>
              </a:rPr>
              <a:t>U</a:t>
            </a:r>
            <a:r>
              <a:rPr lang="es-CO" dirty="0" smtClean="0">
                <a:solidFill>
                  <a:schemeClr val="bg1"/>
                </a:solidFill>
              </a:rPr>
              <a:t>nicelular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5" name="4 Hexágono">
            <a:hlinkClick r:id="rId2" action="ppaction://hlinksldjump"/>
          </p:cNvPr>
          <p:cNvSpPr/>
          <p:nvPr/>
        </p:nvSpPr>
        <p:spPr>
          <a:xfrm>
            <a:off x="611560" y="5468563"/>
            <a:ext cx="3744416" cy="720080"/>
          </a:xfrm>
          <a:prstGeom prst="hexagon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Animal invertebrado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6" name="5 Hexágono">
            <a:hlinkClick r:id="rId2" action="ppaction://hlinksldjump"/>
          </p:cNvPr>
          <p:cNvSpPr/>
          <p:nvPr/>
        </p:nvSpPr>
        <p:spPr>
          <a:xfrm>
            <a:off x="4716016" y="5468563"/>
            <a:ext cx="3744416" cy="720080"/>
          </a:xfrm>
          <a:prstGeom prst="hexagon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Planta sin flor</a:t>
            </a:r>
            <a:endParaRPr lang="es-CO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://www.dimensionvegana.com/wp-content/uploads/2013/11/lindsay_livingston_yeast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620" y="260648"/>
            <a:ext cx="3714751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384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Hexágono"/>
          <p:cNvSpPr/>
          <p:nvPr/>
        </p:nvSpPr>
        <p:spPr>
          <a:xfrm>
            <a:off x="611560" y="2924944"/>
            <a:ext cx="7848872" cy="914400"/>
          </a:xfrm>
          <a:prstGeom prst="hexagon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Al hablar de los hongos es correcto señalar: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3" name="2 Hexágono">
            <a:hlinkClick r:id="rId2" action="ppaction://hlinksldjump"/>
          </p:cNvPr>
          <p:cNvSpPr/>
          <p:nvPr/>
        </p:nvSpPr>
        <p:spPr>
          <a:xfrm>
            <a:off x="611560" y="4445496"/>
            <a:ext cx="3744416" cy="720080"/>
          </a:xfrm>
          <a:prstGeom prst="hexagon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Todas causan enfermedades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4" name="3 Hexágono">
            <a:hlinkClick r:id="rId2" action="ppaction://hlinksldjump"/>
          </p:cNvPr>
          <p:cNvSpPr/>
          <p:nvPr/>
        </p:nvSpPr>
        <p:spPr>
          <a:xfrm>
            <a:off x="4716016" y="4445496"/>
            <a:ext cx="3744416" cy="720080"/>
          </a:xfrm>
          <a:prstGeom prst="hexagon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Ninguna es beneficiosa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5" name="4 Hexágono">
            <a:hlinkClick r:id="rId3" action="ppaction://hlinksldjump"/>
          </p:cNvPr>
          <p:cNvSpPr/>
          <p:nvPr/>
        </p:nvSpPr>
        <p:spPr>
          <a:xfrm>
            <a:off x="611560" y="5468563"/>
            <a:ext cx="3744416" cy="720080"/>
          </a:xfrm>
          <a:prstGeom prst="hexagon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Algunas son beneficiosas y otras perjudiciales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6" name="5 Hexágono">
            <a:hlinkClick r:id="rId2" action="ppaction://hlinksldjump"/>
          </p:cNvPr>
          <p:cNvSpPr/>
          <p:nvPr/>
        </p:nvSpPr>
        <p:spPr>
          <a:xfrm>
            <a:off x="4716016" y="5468563"/>
            <a:ext cx="3744416" cy="720080"/>
          </a:xfrm>
          <a:prstGeom prst="hexagon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 Todas son beneficiosas </a:t>
            </a:r>
          </a:p>
        </p:txBody>
      </p:sp>
      <p:pic>
        <p:nvPicPr>
          <p:cNvPr id="6146" name="Picture 2" descr="http://hongos.cl/sites/hongos.cl/themes/fungi/img/header/home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0648"/>
            <a:ext cx="5040560" cy="237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384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Hexágono"/>
          <p:cNvSpPr/>
          <p:nvPr/>
        </p:nvSpPr>
        <p:spPr>
          <a:xfrm>
            <a:off x="611560" y="2924944"/>
            <a:ext cx="7848872" cy="914400"/>
          </a:xfrm>
          <a:prstGeom prst="hexagon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Un organismo unicelular que se alimenta de otros seres vivos es: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3" name="2 Hexágono">
            <a:hlinkClick r:id="rId2" action="ppaction://hlinksldjump"/>
          </p:cNvPr>
          <p:cNvSpPr/>
          <p:nvPr/>
        </p:nvSpPr>
        <p:spPr>
          <a:xfrm>
            <a:off x="611560" y="4445496"/>
            <a:ext cx="3744416" cy="720080"/>
          </a:xfrm>
          <a:prstGeom prst="hexagon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Un alga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4" name="3 Hexágono">
            <a:hlinkClick r:id="rId2" action="ppaction://hlinksldjump"/>
          </p:cNvPr>
          <p:cNvSpPr/>
          <p:nvPr/>
        </p:nvSpPr>
        <p:spPr>
          <a:xfrm>
            <a:off x="4716016" y="4445496"/>
            <a:ext cx="3744416" cy="720080"/>
          </a:xfrm>
          <a:prstGeom prst="hexagon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Un animal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5" name="4 Hexágono">
            <a:hlinkClick r:id="rId3" action="ppaction://hlinksldjump"/>
          </p:cNvPr>
          <p:cNvSpPr/>
          <p:nvPr/>
        </p:nvSpPr>
        <p:spPr>
          <a:xfrm>
            <a:off x="611560" y="5468563"/>
            <a:ext cx="3744416" cy="720080"/>
          </a:xfrm>
          <a:prstGeom prst="hexagon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Un hongo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6" name="5 Hexágono">
            <a:hlinkClick r:id="rId2" action="ppaction://hlinksldjump"/>
          </p:cNvPr>
          <p:cNvSpPr/>
          <p:nvPr/>
        </p:nvSpPr>
        <p:spPr>
          <a:xfrm>
            <a:off x="4716016" y="5468563"/>
            <a:ext cx="3744416" cy="720080"/>
          </a:xfrm>
          <a:prstGeom prst="hexagon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Una planta</a:t>
            </a:r>
            <a:endParaRPr lang="es-CO" dirty="0">
              <a:solidFill>
                <a:schemeClr val="bg1"/>
              </a:solidFill>
            </a:endParaRPr>
          </a:p>
        </p:txBody>
      </p:sp>
      <p:pic>
        <p:nvPicPr>
          <p:cNvPr id="7170" name="Picture 2" descr="http://www.cienciasnaturalesonline.com/wp-content/uploads/2009/07/bacterias-unicelular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607" y="188640"/>
            <a:ext cx="3320777" cy="249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384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Hexágono"/>
          <p:cNvSpPr/>
          <p:nvPr/>
        </p:nvSpPr>
        <p:spPr>
          <a:xfrm>
            <a:off x="611560" y="2924944"/>
            <a:ext cx="7848872" cy="914400"/>
          </a:xfrm>
          <a:prstGeom prst="hexagon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El calamar es un animal: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3" name="2 Hexágono">
            <a:hlinkClick r:id="rId2" action="ppaction://hlinksldjump"/>
          </p:cNvPr>
          <p:cNvSpPr/>
          <p:nvPr/>
        </p:nvSpPr>
        <p:spPr>
          <a:xfrm>
            <a:off x="611560" y="4445496"/>
            <a:ext cx="3744416" cy="720080"/>
          </a:xfrm>
          <a:prstGeom prst="hexagon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Vertebrados 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4" name="3 Hexágono">
            <a:hlinkClick r:id="rId3" action="ppaction://hlinksldjump"/>
          </p:cNvPr>
          <p:cNvSpPr/>
          <p:nvPr/>
        </p:nvSpPr>
        <p:spPr>
          <a:xfrm>
            <a:off x="4716016" y="4445496"/>
            <a:ext cx="3744416" cy="720080"/>
          </a:xfrm>
          <a:prstGeom prst="hexagon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Invertebrado 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5" name="4 Hexágono">
            <a:hlinkClick r:id="rId2" action="ppaction://hlinksldjump"/>
          </p:cNvPr>
          <p:cNvSpPr/>
          <p:nvPr/>
        </p:nvSpPr>
        <p:spPr>
          <a:xfrm>
            <a:off x="611560" y="5468563"/>
            <a:ext cx="3744416" cy="720080"/>
          </a:xfrm>
          <a:prstGeom prst="hexagon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Sedentario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6" name="5 Hexágono">
            <a:hlinkClick r:id="rId2" action="ppaction://hlinksldjump"/>
          </p:cNvPr>
          <p:cNvSpPr/>
          <p:nvPr/>
        </p:nvSpPr>
        <p:spPr>
          <a:xfrm>
            <a:off x="4716016" y="5468563"/>
            <a:ext cx="3744416" cy="720080"/>
          </a:xfrm>
          <a:prstGeom prst="hexagon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Reptil </a:t>
            </a:r>
            <a:endParaRPr lang="es-CO" dirty="0">
              <a:solidFill>
                <a:schemeClr val="bg1"/>
              </a:solidFill>
            </a:endParaRPr>
          </a:p>
        </p:txBody>
      </p:sp>
      <p:pic>
        <p:nvPicPr>
          <p:cNvPr id="8194" name="Picture 2" descr="https://eldiariodeespou.files.wordpress.com/2012/01/calama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246" y="188640"/>
            <a:ext cx="2857500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384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Hexágono"/>
          <p:cNvSpPr/>
          <p:nvPr/>
        </p:nvSpPr>
        <p:spPr>
          <a:xfrm>
            <a:off x="611560" y="2924944"/>
            <a:ext cx="7848872" cy="914400"/>
          </a:xfrm>
          <a:prstGeom prst="hexagon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Son partes del </a:t>
            </a:r>
            <a:r>
              <a:rPr lang="es-CO" dirty="0">
                <a:solidFill>
                  <a:schemeClr val="bg1"/>
                </a:solidFill>
              </a:rPr>
              <a:t>S</a:t>
            </a:r>
            <a:r>
              <a:rPr lang="es-CO" dirty="0" smtClean="0">
                <a:solidFill>
                  <a:schemeClr val="bg1"/>
                </a:solidFill>
              </a:rPr>
              <a:t>istema Respiratorio 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3" name="2 Hexágono">
            <a:hlinkClick r:id="rId2" action="ppaction://hlinksldjump"/>
          </p:cNvPr>
          <p:cNvSpPr/>
          <p:nvPr/>
        </p:nvSpPr>
        <p:spPr>
          <a:xfrm>
            <a:off x="611560" y="4445496"/>
            <a:ext cx="3744416" cy="720080"/>
          </a:xfrm>
          <a:prstGeom prst="hexagon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Esófago </a:t>
            </a:r>
            <a:r>
              <a:rPr lang="es-CO" dirty="0" smtClean="0">
                <a:solidFill>
                  <a:schemeClr val="bg1"/>
                </a:solidFill>
              </a:rPr>
              <a:t> </a:t>
            </a:r>
            <a:r>
              <a:rPr lang="es-CO" dirty="0" smtClean="0">
                <a:solidFill>
                  <a:schemeClr val="bg1"/>
                </a:solidFill>
              </a:rPr>
              <a:t>y Branquia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4" name="3 Hexágono">
            <a:hlinkClick r:id="rId2" action="ppaction://hlinksldjump"/>
          </p:cNvPr>
          <p:cNvSpPr/>
          <p:nvPr/>
        </p:nvSpPr>
        <p:spPr>
          <a:xfrm>
            <a:off x="4716016" y="4445496"/>
            <a:ext cx="3744416" cy="720080"/>
          </a:xfrm>
          <a:prstGeom prst="hexagon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Estomago y Cloaca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5" name="4 Hexágono">
            <a:hlinkClick r:id="rId3" action="ppaction://hlinksldjump"/>
          </p:cNvPr>
          <p:cNvSpPr/>
          <p:nvPr/>
        </p:nvSpPr>
        <p:spPr>
          <a:xfrm>
            <a:off x="611560" y="5468563"/>
            <a:ext cx="3744416" cy="720080"/>
          </a:xfrm>
          <a:prstGeom prst="hexagon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Pulmones y </a:t>
            </a:r>
            <a:r>
              <a:rPr lang="es-CO" dirty="0" smtClean="0">
                <a:solidFill>
                  <a:schemeClr val="bg1"/>
                </a:solidFill>
              </a:rPr>
              <a:t>Tráquea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6" name="5 Hexágono">
            <a:hlinkClick r:id="rId2" action="ppaction://hlinksldjump"/>
          </p:cNvPr>
          <p:cNvSpPr/>
          <p:nvPr/>
        </p:nvSpPr>
        <p:spPr>
          <a:xfrm>
            <a:off x="4716016" y="5468563"/>
            <a:ext cx="3744416" cy="720080"/>
          </a:xfrm>
          <a:prstGeom prst="hexagon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Molleja y Boca</a:t>
            </a:r>
            <a:endParaRPr lang="es-CO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312" y="332656"/>
            <a:ext cx="2163327" cy="245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6384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345</Words>
  <Application>Microsoft Office PowerPoint</Application>
  <PresentationFormat>Presentación en pantalla (4:3)</PresentationFormat>
  <Paragraphs>103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Maribel</dc:creator>
  <cp:lastModifiedBy>DANIELA</cp:lastModifiedBy>
  <cp:revision>24</cp:revision>
  <dcterms:created xsi:type="dcterms:W3CDTF">2015-05-30T13:27:55Z</dcterms:created>
  <dcterms:modified xsi:type="dcterms:W3CDTF">2015-06-13T02:42:04Z</dcterms:modified>
</cp:coreProperties>
</file>